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735" r:id="rId2"/>
    <p:sldMasterId id="2147483741" r:id="rId3"/>
  </p:sldMasterIdLst>
  <p:notesMasterIdLst>
    <p:notesMasterId r:id="rId75"/>
  </p:notesMasterIdLst>
  <p:handoutMasterIdLst>
    <p:handoutMasterId r:id="rId76"/>
  </p:handoutMasterIdLst>
  <p:sldIdLst>
    <p:sldId id="1587" r:id="rId4"/>
    <p:sldId id="1701" r:id="rId5"/>
    <p:sldId id="1657" r:id="rId6"/>
    <p:sldId id="1911" r:id="rId7"/>
    <p:sldId id="1702" r:id="rId8"/>
    <p:sldId id="1677" r:id="rId9"/>
    <p:sldId id="1679" r:id="rId10"/>
    <p:sldId id="1672" r:id="rId11"/>
    <p:sldId id="1535" r:id="rId12"/>
    <p:sldId id="1681" r:id="rId13"/>
    <p:sldId id="1680" r:id="rId14"/>
    <p:sldId id="1682" r:id="rId15"/>
    <p:sldId id="1683" r:id="rId16"/>
    <p:sldId id="1684" r:id="rId17"/>
    <p:sldId id="1686" r:id="rId18"/>
    <p:sldId id="1687" r:id="rId19"/>
    <p:sldId id="1688" r:id="rId20"/>
    <p:sldId id="1673" r:id="rId21"/>
    <p:sldId id="1674" r:id="rId22"/>
    <p:sldId id="1675" r:id="rId23"/>
    <p:sldId id="1676" r:id="rId24"/>
    <p:sldId id="1685" r:id="rId25"/>
    <p:sldId id="1691" r:id="rId26"/>
    <p:sldId id="1692" r:id="rId27"/>
    <p:sldId id="1719" r:id="rId28"/>
    <p:sldId id="1720" r:id="rId29"/>
    <p:sldId id="1721" r:id="rId30"/>
    <p:sldId id="1722" r:id="rId31"/>
    <p:sldId id="1723" r:id="rId32"/>
    <p:sldId id="1724" r:id="rId33"/>
    <p:sldId id="1725" r:id="rId34"/>
    <p:sldId id="1726" r:id="rId35"/>
    <p:sldId id="1646" r:id="rId36"/>
    <p:sldId id="1647" r:id="rId37"/>
    <p:sldId id="1705" r:id="rId38"/>
    <p:sldId id="1709" r:id="rId39"/>
    <p:sldId id="1703" r:id="rId40"/>
    <p:sldId id="1704" r:id="rId41"/>
    <p:sldId id="1648" r:id="rId42"/>
    <p:sldId id="1649" r:id="rId43"/>
    <p:sldId id="1650" r:id="rId44"/>
    <p:sldId id="1659" r:id="rId45"/>
    <p:sldId id="1660" r:id="rId46"/>
    <p:sldId id="1718" r:id="rId47"/>
    <p:sldId id="1651" r:id="rId48"/>
    <p:sldId id="1624" r:id="rId49"/>
    <p:sldId id="1636" r:id="rId50"/>
    <p:sldId id="1663" r:id="rId51"/>
    <p:sldId id="1637" r:id="rId52"/>
    <p:sldId id="1710" r:id="rId53"/>
    <p:sldId id="1711" r:id="rId54"/>
    <p:sldId id="1712" r:id="rId55"/>
    <p:sldId id="1634" r:id="rId56"/>
    <p:sldId id="1713" r:id="rId57"/>
    <p:sldId id="1714" r:id="rId58"/>
    <p:sldId id="1715" r:id="rId59"/>
    <p:sldId id="1665" r:id="rId60"/>
    <p:sldId id="1638" r:id="rId61"/>
    <p:sldId id="1656" r:id="rId62"/>
    <p:sldId id="1666" r:id="rId63"/>
    <p:sldId id="1667" r:id="rId64"/>
    <p:sldId id="1716" r:id="rId65"/>
    <p:sldId id="1642" r:id="rId66"/>
    <p:sldId id="1653" r:id="rId67"/>
    <p:sldId id="1643" r:id="rId68"/>
    <p:sldId id="1644" r:id="rId69"/>
    <p:sldId id="1717" r:id="rId70"/>
    <p:sldId id="1652" r:id="rId71"/>
    <p:sldId id="1668" r:id="rId72"/>
    <p:sldId id="1669" r:id="rId73"/>
    <p:sldId id="1671" r:id="rId74"/>
  </p:sldIdLst>
  <p:sldSz cx="9144000" cy="5143500" type="screen16x9"/>
  <p:notesSz cx="6858000" cy="9144000"/>
  <p:defaultTextStyle>
    <a:defPPr>
      <a:defRPr lang="fi-FI"/>
    </a:defPPr>
    <a:lvl1pPr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1pPr>
    <a:lvl2pPr marL="4556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2pPr>
    <a:lvl3pPr marL="9128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3pPr>
    <a:lvl4pPr marL="13700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4pPr>
    <a:lvl5pPr marL="1827213" indent="1588" algn="l" rtl="0" fontAlgn="base">
      <a:spcBef>
        <a:spcPct val="20000"/>
      </a:spcBef>
      <a:spcAft>
        <a:spcPct val="0"/>
      </a:spcAft>
      <a:buFont typeface="Arial" charset="0"/>
      <a:defRPr sz="1400" kern="1200">
        <a:solidFill>
          <a:schemeClr val="tx1"/>
        </a:solidFill>
        <a:latin typeface="Trebuchet MS" pitchFamily="96" charset="0"/>
        <a:ea typeface="宋体" charset="-122"/>
        <a:cs typeface="+mn-cs"/>
      </a:defRPr>
    </a:lvl5pPr>
    <a:lvl6pPr marL="2286000" algn="l" defTabSz="914400" rtl="0" eaLnBrk="1" latinLnBrk="0" hangingPunct="1">
      <a:defRPr sz="1400" kern="1200">
        <a:solidFill>
          <a:schemeClr val="tx1"/>
        </a:solidFill>
        <a:latin typeface="Trebuchet MS" pitchFamily="96" charset="0"/>
        <a:ea typeface="宋体" charset="-122"/>
        <a:cs typeface="+mn-cs"/>
      </a:defRPr>
    </a:lvl6pPr>
    <a:lvl7pPr marL="2743200" algn="l" defTabSz="914400" rtl="0" eaLnBrk="1" latinLnBrk="0" hangingPunct="1">
      <a:defRPr sz="1400" kern="1200">
        <a:solidFill>
          <a:schemeClr val="tx1"/>
        </a:solidFill>
        <a:latin typeface="Trebuchet MS" pitchFamily="96" charset="0"/>
        <a:ea typeface="宋体" charset="-122"/>
        <a:cs typeface="+mn-cs"/>
      </a:defRPr>
    </a:lvl7pPr>
    <a:lvl8pPr marL="3200400" algn="l" defTabSz="914400" rtl="0" eaLnBrk="1" latinLnBrk="0" hangingPunct="1">
      <a:defRPr sz="1400" kern="1200">
        <a:solidFill>
          <a:schemeClr val="tx1"/>
        </a:solidFill>
        <a:latin typeface="Trebuchet MS" pitchFamily="96" charset="0"/>
        <a:ea typeface="宋体" charset="-122"/>
        <a:cs typeface="+mn-cs"/>
      </a:defRPr>
    </a:lvl8pPr>
    <a:lvl9pPr marL="3657600" algn="l" defTabSz="914400" rtl="0" eaLnBrk="1" latinLnBrk="0" hangingPunct="1">
      <a:defRPr sz="1400" kern="1200">
        <a:solidFill>
          <a:schemeClr val="tx1"/>
        </a:solidFill>
        <a:latin typeface="Trebuchet MS" pitchFamily="96" charset="0"/>
        <a:ea typeface="宋体" charset="-122"/>
        <a:cs typeface="+mn-cs"/>
      </a:defRPr>
    </a:lvl9pPr>
  </p:defaultTextStyle>
  <p:extLst>
    <p:ext uri="{521415D9-36F7-43E2-AB2F-B90AF26B5E84}">
      <p14:sectionLst xmlns:p14="http://schemas.microsoft.com/office/powerpoint/2010/main">
        <p14:section name="标题" id="{EB83E03E-195F-4588-BA9C-87CAE50CC123}">
          <p14:sldIdLst>
            <p14:sldId id="1587"/>
            <p14:sldId id="1701"/>
            <p14:sldId id="1657"/>
            <p14:sldId id="1911"/>
            <p14:sldId id="1702"/>
            <p14:sldId id="1677"/>
            <p14:sldId id="1679"/>
            <p14:sldId id="1672"/>
            <p14:sldId id="1535"/>
            <p14:sldId id="1681"/>
            <p14:sldId id="1680"/>
            <p14:sldId id="1682"/>
            <p14:sldId id="1683"/>
            <p14:sldId id="1684"/>
            <p14:sldId id="1686"/>
            <p14:sldId id="1687"/>
            <p14:sldId id="1688"/>
            <p14:sldId id="1673"/>
            <p14:sldId id="1674"/>
            <p14:sldId id="1675"/>
            <p14:sldId id="1676"/>
            <p14:sldId id="1685"/>
            <p14:sldId id="1691"/>
            <p14:sldId id="1692"/>
            <p14:sldId id="1719"/>
            <p14:sldId id="1720"/>
            <p14:sldId id="1721"/>
            <p14:sldId id="1722"/>
            <p14:sldId id="1723"/>
            <p14:sldId id="1724"/>
            <p14:sldId id="1725"/>
            <p14:sldId id="1726"/>
            <p14:sldId id="1646"/>
            <p14:sldId id="1647"/>
            <p14:sldId id="1705"/>
            <p14:sldId id="1709"/>
            <p14:sldId id="1703"/>
            <p14:sldId id="1704"/>
            <p14:sldId id="1648"/>
            <p14:sldId id="1649"/>
            <p14:sldId id="1650"/>
            <p14:sldId id="1659"/>
            <p14:sldId id="1660"/>
            <p14:sldId id="1718"/>
            <p14:sldId id="1651"/>
            <p14:sldId id="1624"/>
            <p14:sldId id="1636"/>
            <p14:sldId id="1663"/>
            <p14:sldId id="1637"/>
            <p14:sldId id="1710"/>
            <p14:sldId id="1711"/>
            <p14:sldId id="1712"/>
            <p14:sldId id="1634"/>
            <p14:sldId id="1713"/>
            <p14:sldId id="1714"/>
            <p14:sldId id="1715"/>
            <p14:sldId id="1665"/>
            <p14:sldId id="1638"/>
            <p14:sldId id="1656"/>
            <p14:sldId id="1666"/>
            <p14:sldId id="1667"/>
            <p14:sldId id="1716"/>
            <p14:sldId id="1642"/>
            <p14:sldId id="1653"/>
            <p14:sldId id="1643"/>
            <p14:sldId id="1644"/>
            <p14:sldId id="1717"/>
            <p14:sldId id="1652"/>
            <p14:sldId id="1668"/>
            <p14:sldId id="1669"/>
            <p14:sldId id="1671"/>
          </p14:sldIdLst>
        </p14:section>
      </p14:sectionLst>
    </p:ext>
    <p:ext uri="{EFAFB233-063F-42B5-8137-9DF3F51BA10A}">
      <p15:sldGuideLst xmlns:p15="http://schemas.microsoft.com/office/powerpoint/2012/main">
        <p15:guide id="1" orient="horz" pos="3838" userDrawn="1">
          <p15:clr>
            <a:srgbClr val="A4A3A4"/>
          </p15:clr>
        </p15:guide>
        <p15:guide id="2" pos="295" userDrawn="1">
          <p15:clr>
            <a:srgbClr val="A4A3A4"/>
          </p15:clr>
        </p15:guide>
        <p15:guide id="4" pos="5193" userDrawn="1">
          <p15:clr>
            <a:srgbClr val="A4A3A4"/>
          </p15:clr>
        </p15:guide>
        <p15:guide id="5" pos="3152" userDrawn="1">
          <p15:clr>
            <a:srgbClr val="A4A3A4"/>
          </p15:clr>
        </p15:guide>
        <p15:guide id="6" orient="horz" pos="287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8F2"/>
    <a:srgbClr val="1B06BA"/>
    <a:srgbClr val="080808"/>
    <a:srgbClr val="339933"/>
    <a:srgbClr val="B5880B"/>
    <a:srgbClr val="E87071"/>
    <a:srgbClr val="00B3EE"/>
    <a:srgbClr val="93E5FF"/>
    <a:srgbClr val="F7FE9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916" autoAdjust="0"/>
    <p:restoredTop sz="87446" autoAdjust="0"/>
  </p:normalViewPr>
  <p:slideViewPr>
    <p:cSldViewPr>
      <p:cViewPr varScale="1">
        <p:scale>
          <a:sx n="84" d="100"/>
          <a:sy n="84" d="100"/>
        </p:scale>
        <p:origin x="63" y="156"/>
      </p:cViewPr>
      <p:guideLst>
        <p:guide orient="horz" pos="3838"/>
        <p:guide pos="295"/>
        <p:guide pos="5193"/>
        <p:guide pos="3152"/>
        <p:guide orient="horz" pos="2879"/>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5391A0-05D8-4DA3-8961-534A191533A9}" type="doc">
      <dgm:prSet loTypeId="urn:microsoft.com/office/officeart/2005/8/layout/radial5" loCatId="relationship" qsTypeId="urn:microsoft.com/office/officeart/2005/8/quickstyle/simple1#4" qsCatId="simple" csTypeId="urn:microsoft.com/office/officeart/2005/8/colors/accent1_2#2" csCatId="accent1" phldr="1"/>
      <dgm:spPr/>
      <dgm:t>
        <a:bodyPr/>
        <a:lstStyle/>
        <a:p>
          <a:endParaRPr lang="zh-CN" altLang="en-US"/>
        </a:p>
      </dgm:t>
    </dgm:pt>
    <dgm:pt modelId="{A469B8CD-4CDC-432E-82A2-15080C86928D}">
      <dgm:prSet phldrT="[文本]" custT="1"/>
      <dgm:spPr>
        <a:xfrm>
          <a:off x="3183012" y="1459690"/>
          <a:ext cx="1039609" cy="1039609"/>
        </a:xfrm>
        <a:solidFill>
          <a:prstClr val="white">
            <a:hueOff val="0"/>
            <a:satOff val="0"/>
            <a:lumOff val="0"/>
            <a:alphaOff val="0"/>
          </a:prstClr>
        </a:solidFill>
        <a:ln w="12700" cap="flat" cmpd="sng" algn="ctr">
          <a:solidFill>
            <a:srgbClr val="4472C4">
              <a:shade val="80000"/>
              <a:hueOff val="0"/>
              <a:satOff val="0"/>
              <a:lumOff val="0"/>
              <a:alphaOff val="0"/>
            </a:srgb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zh-CN" altLang="en-US" sz="1600" b="1" kern="1200" dirty="0">
              <a:solidFill>
                <a:srgbClr val="4472C4">
                  <a:lumMod val="75000"/>
                </a:srgbClr>
              </a:solidFill>
              <a:latin typeface="微软雅黑" pitchFamily="34" charset="-122"/>
              <a:ea typeface="微软雅黑" pitchFamily="34" charset="-122"/>
              <a:cs typeface="+mn-cs"/>
            </a:rPr>
            <a:t>大数据</a:t>
          </a:r>
          <a:endParaRPr lang="en-US" altLang="zh-CN" sz="1600" b="1" kern="1200" dirty="0">
            <a:solidFill>
              <a:srgbClr val="4472C4">
                <a:lumMod val="75000"/>
              </a:srgbClr>
            </a:solidFill>
            <a:latin typeface="微软雅黑" pitchFamily="34" charset="-122"/>
            <a:ea typeface="微软雅黑" pitchFamily="34" charset="-122"/>
            <a:cs typeface="+mn-cs"/>
          </a:endParaRPr>
        </a:p>
        <a:p>
          <a:pPr marL="0" lvl="0" indent="0" algn="ctr" defTabSz="711200">
            <a:lnSpc>
              <a:spcPct val="90000"/>
            </a:lnSpc>
            <a:spcBef>
              <a:spcPct val="0"/>
            </a:spcBef>
            <a:spcAft>
              <a:spcPct val="35000"/>
            </a:spcAft>
            <a:buNone/>
          </a:pPr>
          <a:r>
            <a:rPr lang="zh-CN" altLang="en-US" sz="1600" b="1" kern="1200" dirty="0">
              <a:solidFill>
                <a:srgbClr val="4472C4">
                  <a:lumMod val="75000"/>
                </a:srgbClr>
              </a:solidFill>
              <a:latin typeface="微软雅黑" pitchFamily="34" charset="-122"/>
              <a:ea typeface="微软雅黑" pitchFamily="34" charset="-122"/>
              <a:cs typeface="+mn-cs"/>
            </a:rPr>
            <a:t>智能分析</a:t>
          </a:r>
        </a:p>
      </dgm:t>
    </dgm:pt>
    <dgm:pt modelId="{1E063EBD-53E1-4A4C-A725-6B8F9D1D847E}" type="parTrans" cxnId="{686255DA-EBE5-410B-A325-57B9D71CC490}">
      <dgm:prSet/>
      <dgm:spPr/>
      <dgm:t>
        <a:bodyPr/>
        <a:lstStyle/>
        <a:p>
          <a:endParaRPr lang="zh-CN" altLang="en-US" sz="1050"/>
        </a:p>
      </dgm:t>
    </dgm:pt>
    <dgm:pt modelId="{A5F53FB0-6E80-4251-8EDD-FC9A1364875D}" type="sibTrans" cxnId="{686255DA-EBE5-410B-A325-57B9D71CC490}">
      <dgm:prSet/>
      <dgm:spPr/>
      <dgm:t>
        <a:bodyPr/>
        <a:lstStyle/>
        <a:p>
          <a:endParaRPr lang="zh-CN" altLang="en-US" sz="1050"/>
        </a:p>
      </dgm:t>
    </dgm:pt>
    <dgm:pt modelId="{74F7D503-597B-4405-B437-53F49AE8B048}">
      <dgm:prSet custT="1"/>
      <dgm:spPr>
        <a:xfrm>
          <a:off x="3183012" y="2549"/>
          <a:ext cx="1039609" cy="1039609"/>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nchor="b"/>
        <a:lstStyle/>
        <a:p>
          <a:pPr algn="ctr">
            <a:buNone/>
          </a:pPr>
          <a:r>
            <a:rPr lang="zh-CN" altLang="en-US" sz="1600" b="1">
              <a:solidFill>
                <a:sysClr val="window" lastClr="FFFFFF"/>
              </a:solidFill>
              <a:latin typeface="华文中宋" panose="02010600040101010101" pitchFamily="2" charset="-122"/>
              <a:ea typeface="华文中宋" panose="02010600040101010101" pitchFamily="2" charset="-122"/>
              <a:cs typeface="+mn-cs"/>
            </a:rPr>
            <a:t>时空</a:t>
          </a:r>
          <a:endParaRPr lang="en-US" altLang="zh-CN" sz="1600" b="1" dirty="0">
            <a:solidFill>
              <a:sysClr val="window" lastClr="FFFFFF"/>
            </a:solidFill>
            <a:latin typeface="华文中宋" panose="02010600040101010101" pitchFamily="2" charset="-122"/>
            <a:ea typeface="华文中宋" panose="02010600040101010101" pitchFamily="2" charset="-122"/>
            <a:cs typeface="+mn-cs"/>
          </a:endParaRPr>
        </a:p>
        <a:p>
          <a:pPr algn="ctr">
            <a:buNone/>
          </a:pPr>
          <a:r>
            <a:rPr lang="zh-CN" altLang="en-US" sz="1600" b="1" dirty="0">
              <a:solidFill>
                <a:sysClr val="window" lastClr="FFFFFF"/>
              </a:solidFill>
              <a:latin typeface="华文中宋" panose="02010600040101010101" pitchFamily="2" charset="-122"/>
              <a:ea typeface="华文中宋" panose="02010600040101010101" pitchFamily="2" charset="-122"/>
              <a:cs typeface="+mn-cs"/>
            </a:rPr>
            <a:t>大数据</a:t>
          </a:r>
        </a:p>
      </dgm:t>
    </dgm:pt>
    <dgm:pt modelId="{A299FA8A-82C7-4DB8-999C-40168097E590}" type="parTrans" cxnId="{5FF0F8F4-0D1C-46B2-B905-D65996E33C04}">
      <dgm:prSet custT="1"/>
      <dgm:spPr>
        <a:xfrm rot="16200000">
          <a:off x="3592171" y="1080453"/>
          <a:ext cx="221291" cy="353467"/>
        </a:xfrm>
        <a:solidFill>
          <a:srgbClr val="4472C4">
            <a:tint val="60000"/>
            <a:hueOff val="0"/>
            <a:satOff val="0"/>
            <a:lumOff val="0"/>
            <a:alphaOff val="0"/>
          </a:srgbClr>
        </a:solidFill>
        <a:ln>
          <a:noFill/>
        </a:ln>
        <a:effectLst/>
      </dgm:spPr>
      <dgm:t>
        <a:bodyPr/>
        <a:lstStyle/>
        <a:p>
          <a:pPr>
            <a:buNone/>
          </a:pPr>
          <a:endParaRPr lang="zh-CN" altLang="en-US" sz="900">
            <a:solidFill>
              <a:sysClr val="window" lastClr="FFFFFF"/>
            </a:solidFill>
            <a:latin typeface="Calibri"/>
            <a:ea typeface="等线" panose="02010600030101010101" pitchFamily="2" charset="-122"/>
            <a:cs typeface="+mn-cs"/>
          </a:endParaRPr>
        </a:p>
      </dgm:t>
    </dgm:pt>
    <dgm:pt modelId="{14599E79-9443-45FD-9B99-4F1155136FC0}" type="sibTrans" cxnId="{5FF0F8F4-0D1C-46B2-B905-D65996E33C04}">
      <dgm:prSet/>
      <dgm:spPr/>
      <dgm:t>
        <a:bodyPr/>
        <a:lstStyle/>
        <a:p>
          <a:endParaRPr lang="zh-CN" altLang="en-US" sz="1200"/>
        </a:p>
      </dgm:t>
    </dgm:pt>
    <dgm:pt modelId="{06221C38-4BC3-4BF1-BC2E-EC9147D3A05E}">
      <dgm:prSet custT="1"/>
      <dgm:spPr>
        <a:xfrm>
          <a:off x="4444934" y="2188260"/>
          <a:ext cx="1039609" cy="1039609"/>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nchor="b"/>
        <a:lstStyle/>
        <a:p>
          <a:pPr>
            <a:buNone/>
          </a:pPr>
          <a:r>
            <a:rPr lang="zh-CN" altLang="en-US" sz="1400" b="1" dirty="0">
              <a:solidFill>
                <a:sysClr val="window" lastClr="FFFFFF"/>
              </a:solidFill>
              <a:latin typeface="华文中宋" panose="02010600040101010101" pitchFamily="2" charset="-122"/>
              <a:ea typeface="华文中宋" panose="02010600040101010101" pitchFamily="2" charset="-122"/>
              <a:cs typeface="+mn-cs"/>
            </a:rPr>
            <a:t>生物医学</a:t>
          </a:r>
          <a:endParaRPr lang="en-US" altLang="zh-CN" sz="1400" b="1" dirty="0">
            <a:solidFill>
              <a:sysClr val="window" lastClr="FFFFFF"/>
            </a:solidFill>
            <a:latin typeface="华文中宋" panose="02010600040101010101" pitchFamily="2" charset="-122"/>
            <a:ea typeface="华文中宋" panose="02010600040101010101" pitchFamily="2" charset="-122"/>
            <a:cs typeface="+mn-cs"/>
          </a:endParaRPr>
        </a:p>
        <a:p>
          <a:pPr>
            <a:buNone/>
          </a:pPr>
          <a:r>
            <a:rPr lang="zh-CN" altLang="en-US" sz="1400" b="1" dirty="0">
              <a:solidFill>
                <a:sysClr val="window" lastClr="FFFFFF"/>
              </a:solidFill>
              <a:latin typeface="华文中宋" panose="02010600040101010101" pitchFamily="2" charset="-122"/>
              <a:ea typeface="华文中宋" panose="02010600040101010101" pitchFamily="2" charset="-122"/>
              <a:cs typeface="+mn-cs"/>
            </a:rPr>
            <a:t>大数据</a:t>
          </a:r>
        </a:p>
      </dgm:t>
    </dgm:pt>
    <dgm:pt modelId="{FA9C62B0-0162-4C6A-987F-4362303E0D32}" type="parTrans" cxnId="{F432D3D7-3034-4D22-AB60-E89C577AE376}">
      <dgm:prSet custT="1"/>
      <dgm:spPr>
        <a:xfrm rot="1800000">
          <a:off x="4217708" y="2163915"/>
          <a:ext cx="221291" cy="353467"/>
        </a:xfrm>
        <a:solidFill>
          <a:srgbClr val="4472C4">
            <a:tint val="60000"/>
            <a:hueOff val="0"/>
            <a:satOff val="0"/>
            <a:lumOff val="0"/>
            <a:alphaOff val="0"/>
          </a:srgbClr>
        </a:solidFill>
        <a:ln>
          <a:noFill/>
        </a:ln>
        <a:effectLst/>
      </dgm:spPr>
      <dgm:t>
        <a:bodyPr/>
        <a:lstStyle/>
        <a:p>
          <a:pPr>
            <a:buNone/>
          </a:pPr>
          <a:endParaRPr lang="zh-CN" altLang="en-US" sz="900">
            <a:solidFill>
              <a:sysClr val="window" lastClr="FFFFFF"/>
            </a:solidFill>
            <a:latin typeface="Calibri"/>
            <a:ea typeface="等线" panose="02010600030101010101" pitchFamily="2" charset="-122"/>
            <a:cs typeface="+mn-cs"/>
          </a:endParaRPr>
        </a:p>
      </dgm:t>
    </dgm:pt>
    <dgm:pt modelId="{A518D246-9C7C-4C3C-9709-493FB7CDE1C4}" type="sibTrans" cxnId="{F432D3D7-3034-4D22-AB60-E89C577AE376}">
      <dgm:prSet/>
      <dgm:spPr/>
      <dgm:t>
        <a:bodyPr/>
        <a:lstStyle/>
        <a:p>
          <a:endParaRPr lang="zh-CN" altLang="en-US" sz="1200"/>
        </a:p>
      </dgm:t>
    </dgm:pt>
    <dgm:pt modelId="{77CBF552-E81D-4A43-A230-426048752E09}">
      <dgm:prSet custT="1"/>
      <dgm:spPr>
        <a:xfrm>
          <a:off x="3183012" y="2916831"/>
          <a:ext cx="1039609" cy="1039609"/>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nchor="t"/>
        <a:lstStyle/>
        <a:p>
          <a:pPr>
            <a:buNone/>
          </a:pPr>
          <a:r>
            <a:rPr lang="zh-CN" altLang="en-US" sz="1600" b="1" dirty="0">
              <a:solidFill>
                <a:sysClr val="window" lastClr="FFFFFF"/>
              </a:solidFill>
              <a:latin typeface="华文中宋" panose="02010600040101010101" pitchFamily="2" charset="-122"/>
              <a:ea typeface="华文中宋" panose="02010600040101010101" pitchFamily="2" charset="-122"/>
              <a:cs typeface="+mn-cs"/>
            </a:rPr>
            <a:t>海洋</a:t>
          </a:r>
          <a:endParaRPr lang="en-US" altLang="zh-CN" sz="1600" b="1" dirty="0">
            <a:solidFill>
              <a:sysClr val="window" lastClr="FFFFFF"/>
            </a:solidFill>
            <a:latin typeface="华文中宋" panose="02010600040101010101" pitchFamily="2" charset="-122"/>
            <a:ea typeface="华文中宋" panose="02010600040101010101" pitchFamily="2" charset="-122"/>
            <a:cs typeface="+mn-cs"/>
          </a:endParaRPr>
        </a:p>
        <a:p>
          <a:pPr>
            <a:buNone/>
          </a:pPr>
          <a:r>
            <a:rPr lang="zh-CN" altLang="en-US" sz="1600" b="1" dirty="0">
              <a:solidFill>
                <a:sysClr val="window" lastClr="FFFFFF"/>
              </a:solidFill>
              <a:latin typeface="华文中宋" panose="02010600040101010101" pitchFamily="2" charset="-122"/>
              <a:ea typeface="华文中宋" panose="02010600040101010101" pitchFamily="2" charset="-122"/>
              <a:cs typeface="+mn-cs"/>
            </a:rPr>
            <a:t>大数据</a:t>
          </a:r>
        </a:p>
      </dgm:t>
    </dgm:pt>
    <dgm:pt modelId="{0BF6ED92-5ABD-40A7-B29E-A3A2EB5ED753}" type="parTrans" cxnId="{C037C49C-64AB-4DB9-BE03-91280E199250}">
      <dgm:prSet custT="1"/>
      <dgm:spPr>
        <a:xfrm rot="5400000">
          <a:off x="3592171" y="2525069"/>
          <a:ext cx="221291" cy="353467"/>
        </a:xfrm>
        <a:solidFill>
          <a:srgbClr val="4472C4">
            <a:tint val="60000"/>
            <a:hueOff val="0"/>
            <a:satOff val="0"/>
            <a:lumOff val="0"/>
            <a:alphaOff val="0"/>
          </a:srgbClr>
        </a:solidFill>
        <a:ln>
          <a:noFill/>
        </a:ln>
        <a:effectLst/>
      </dgm:spPr>
      <dgm:t>
        <a:bodyPr/>
        <a:lstStyle/>
        <a:p>
          <a:pPr>
            <a:buNone/>
          </a:pPr>
          <a:endParaRPr lang="zh-CN" altLang="en-US" sz="900">
            <a:solidFill>
              <a:sysClr val="window" lastClr="FFFFFF"/>
            </a:solidFill>
            <a:latin typeface="Calibri"/>
            <a:ea typeface="等线" panose="02010600030101010101" pitchFamily="2" charset="-122"/>
            <a:cs typeface="+mn-cs"/>
          </a:endParaRPr>
        </a:p>
      </dgm:t>
    </dgm:pt>
    <dgm:pt modelId="{3871BB36-FFF6-4AD6-8AB4-108E16BE7794}" type="sibTrans" cxnId="{C037C49C-64AB-4DB9-BE03-91280E199250}">
      <dgm:prSet/>
      <dgm:spPr/>
      <dgm:t>
        <a:bodyPr/>
        <a:lstStyle/>
        <a:p>
          <a:endParaRPr lang="zh-CN" altLang="en-US" sz="1200"/>
        </a:p>
      </dgm:t>
    </dgm:pt>
    <dgm:pt modelId="{9026CECA-C196-4BCC-A40B-3CCE1D0165A0}">
      <dgm:prSet custT="1"/>
      <dgm:spPr>
        <a:xfrm>
          <a:off x="1921091" y="2188260"/>
          <a:ext cx="1039609" cy="1039609"/>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nchor="t"/>
        <a:lstStyle/>
        <a:p>
          <a:pPr>
            <a:buNone/>
          </a:pPr>
          <a:r>
            <a:rPr lang="zh-CN" altLang="en-US" sz="1600" b="1" dirty="0">
              <a:solidFill>
                <a:sysClr val="window" lastClr="FFFFFF"/>
              </a:solidFill>
              <a:latin typeface="华文中宋" panose="02010600040101010101" pitchFamily="2" charset="-122"/>
              <a:ea typeface="华文中宋" panose="02010600040101010101" pitchFamily="2" charset="-122"/>
              <a:cs typeface="+mn-cs"/>
            </a:rPr>
            <a:t>工业</a:t>
          </a:r>
          <a:endParaRPr lang="en-US" altLang="zh-CN" sz="1600" b="1" dirty="0">
            <a:solidFill>
              <a:sysClr val="window" lastClr="FFFFFF"/>
            </a:solidFill>
            <a:latin typeface="华文中宋" panose="02010600040101010101" pitchFamily="2" charset="-122"/>
            <a:ea typeface="华文中宋" panose="02010600040101010101" pitchFamily="2" charset="-122"/>
            <a:cs typeface="+mn-cs"/>
          </a:endParaRPr>
        </a:p>
        <a:p>
          <a:pPr>
            <a:buNone/>
          </a:pPr>
          <a:r>
            <a:rPr lang="zh-CN" altLang="en-US" sz="1600" b="1" dirty="0">
              <a:solidFill>
                <a:sysClr val="window" lastClr="FFFFFF"/>
              </a:solidFill>
              <a:latin typeface="华文中宋" panose="02010600040101010101" pitchFamily="2" charset="-122"/>
              <a:ea typeface="华文中宋" panose="02010600040101010101" pitchFamily="2" charset="-122"/>
              <a:cs typeface="+mn-cs"/>
            </a:rPr>
            <a:t>大数据</a:t>
          </a:r>
        </a:p>
      </dgm:t>
    </dgm:pt>
    <dgm:pt modelId="{69FAE944-633E-483F-945B-84370CFCAC79}" type="parTrans" cxnId="{D774469F-50E7-4B5D-B9CB-71A754EBC4B8}">
      <dgm:prSet custT="1"/>
      <dgm:spPr>
        <a:xfrm rot="9000000">
          <a:off x="2966634" y="2163915"/>
          <a:ext cx="221291" cy="353467"/>
        </a:xfrm>
        <a:solidFill>
          <a:srgbClr val="4472C4">
            <a:tint val="60000"/>
            <a:hueOff val="0"/>
            <a:satOff val="0"/>
            <a:lumOff val="0"/>
            <a:alphaOff val="0"/>
          </a:srgbClr>
        </a:solidFill>
        <a:ln>
          <a:noFill/>
        </a:ln>
        <a:effectLst/>
      </dgm:spPr>
      <dgm:t>
        <a:bodyPr/>
        <a:lstStyle/>
        <a:p>
          <a:pPr>
            <a:buNone/>
          </a:pPr>
          <a:endParaRPr lang="zh-CN" altLang="en-US" sz="900">
            <a:solidFill>
              <a:sysClr val="window" lastClr="FFFFFF"/>
            </a:solidFill>
            <a:latin typeface="Calibri"/>
            <a:ea typeface="等线" panose="02010600030101010101" pitchFamily="2" charset="-122"/>
            <a:cs typeface="+mn-cs"/>
          </a:endParaRPr>
        </a:p>
      </dgm:t>
    </dgm:pt>
    <dgm:pt modelId="{D16D4080-B716-426F-842F-5ED5D894F3FE}" type="sibTrans" cxnId="{D774469F-50E7-4B5D-B9CB-71A754EBC4B8}">
      <dgm:prSet/>
      <dgm:spPr/>
      <dgm:t>
        <a:bodyPr/>
        <a:lstStyle/>
        <a:p>
          <a:endParaRPr lang="zh-CN" altLang="en-US" sz="1200"/>
        </a:p>
      </dgm:t>
    </dgm:pt>
    <dgm:pt modelId="{3C2152BB-9FBD-4FF1-8407-E41ADCD6B81A}">
      <dgm:prSet custT="1"/>
      <dgm:spPr>
        <a:xfrm>
          <a:off x="1921091" y="731119"/>
          <a:ext cx="1039609" cy="1039609"/>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nchor="t"/>
        <a:lstStyle/>
        <a:p>
          <a:pPr>
            <a:buNone/>
          </a:pPr>
          <a:r>
            <a:rPr lang="zh-CN" altLang="en-US" sz="1600" b="1" dirty="0">
              <a:solidFill>
                <a:sysClr val="window" lastClr="FFFFFF"/>
              </a:solidFill>
              <a:latin typeface="华文中宋" panose="02010600040101010101" pitchFamily="2" charset="-122"/>
              <a:ea typeface="华文中宋" panose="02010600040101010101" pitchFamily="2" charset="-122"/>
              <a:cs typeface="+mn-cs"/>
            </a:rPr>
            <a:t>产业</a:t>
          </a:r>
          <a:endParaRPr lang="en-US" altLang="zh-CN" sz="1600" b="1" dirty="0">
            <a:solidFill>
              <a:sysClr val="window" lastClr="FFFFFF"/>
            </a:solidFill>
            <a:latin typeface="华文中宋" panose="02010600040101010101" pitchFamily="2" charset="-122"/>
            <a:ea typeface="华文中宋" panose="02010600040101010101" pitchFamily="2" charset="-122"/>
            <a:cs typeface="+mn-cs"/>
          </a:endParaRPr>
        </a:p>
        <a:p>
          <a:pPr>
            <a:buNone/>
          </a:pPr>
          <a:r>
            <a:rPr lang="zh-CN" altLang="en-US" sz="1600" b="1" dirty="0">
              <a:solidFill>
                <a:sysClr val="window" lastClr="FFFFFF"/>
              </a:solidFill>
              <a:latin typeface="华文中宋" panose="02010600040101010101" pitchFamily="2" charset="-122"/>
              <a:ea typeface="华文中宋" panose="02010600040101010101" pitchFamily="2" charset="-122"/>
              <a:cs typeface="+mn-cs"/>
            </a:rPr>
            <a:t>大数据</a:t>
          </a:r>
        </a:p>
      </dgm:t>
    </dgm:pt>
    <dgm:pt modelId="{84A029C4-39ED-41AC-8782-8967BF6F11A5}" type="parTrans" cxnId="{9D4E2584-76EF-422F-AB25-7FD7213FF47E}">
      <dgm:prSet custT="1"/>
      <dgm:spPr>
        <a:xfrm rot="12600000">
          <a:off x="2966634" y="1441607"/>
          <a:ext cx="221291" cy="353467"/>
        </a:xfrm>
        <a:solidFill>
          <a:srgbClr val="4472C4">
            <a:tint val="60000"/>
            <a:hueOff val="0"/>
            <a:satOff val="0"/>
            <a:lumOff val="0"/>
            <a:alphaOff val="0"/>
          </a:srgbClr>
        </a:solidFill>
        <a:ln>
          <a:noFill/>
        </a:ln>
        <a:effectLst/>
      </dgm:spPr>
      <dgm:t>
        <a:bodyPr/>
        <a:lstStyle/>
        <a:p>
          <a:pPr>
            <a:buNone/>
          </a:pPr>
          <a:endParaRPr lang="zh-CN" altLang="en-US" sz="1200">
            <a:solidFill>
              <a:sysClr val="window" lastClr="FFFFFF"/>
            </a:solidFill>
            <a:latin typeface="Calibri"/>
            <a:ea typeface="等线" panose="02010600030101010101" pitchFamily="2" charset="-122"/>
            <a:cs typeface="+mn-cs"/>
          </a:endParaRPr>
        </a:p>
      </dgm:t>
    </dgm:pt>
    <dgm:pt modelId="{5A88AA34-A679-4E40-822C-75CFC9E43EC0}" type="sibTrans" cxnId="{9D4E2584-76EF-422F-AB25-7FD7213FF47E}">
      <dgm:prSet/>
      <dgm:spPr/>
      <dgm:t>
        <a:bodyPr/>
        <a:lstStyle/>
        <a:p>
          <a:endParaRPr lang="zh-CN" altLang="en-US" sz="1600"/>
        </a:p>
      </dgm:t>
    </dgm:pt>
    <dgm:pt modelId="{F36427B9-4005-4369-B690-B31227333373}">
      <dgm:prSet custT="1"/>
      <dgm:spPr>
        <a:xfrm>
          <a:off x="4444934" y="731119"/>
          <a:ext cx="1039609" cy="1039609"/>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nchor="b"/>
        <a:lstStyle/>
        <a:p>
          <a:pPr algn="ctr">
            <a:buNone/>
          </a:pPr>
          <a:r>
            <a:rPr lang="zh-CN" altLang="en-US" sz="1600" b="1" dirty="0">
              <a:solidFill>
                <a:sysClr val="window" lastClr="FFFFFF"/>
              </a:solidFill>
              <a:latin typeface="华文中宋" panose="02010600040101010101" pitchFamily="2" charset="-122"/>
              <a:ea typeface="华文中宋" panose="02010600040101010101" pitchFamily="2" charset="-122"/>
              <a:cs typeface="+mn-cs"/>
            </a:rPr>
            <a:t>网络</a:t>
          </a:r>
          <a:endParaRPr lang="en-US" altLang="zh-CN" sz="1600" b="1" dirty="0">
            <a:solidFill>
              <a:sysClr val="window" lastClr="FFFFFF"/>
            </a:solidFill>
            <a:latin typeface="华文中宋" panose="02010600040101010101" pitchFamily="2" charset="-122"/>
            <a:ea typeface="华文中宋" panose="02010600040101010101" pitchFamily="2" charset="-122"/>
            <a:cs typeface="+mn-cs"/>
          </a:endParaRPr>
        </a:p>
        <a:p>
          <a:pPr algn="ctr">
            <a:buNone/>
          </a:pPr>
          <a:r>
            <a:rPr lang="zh-CN" altLang="en-US" sz="1600" b="1" dirty="0">
              <a:solidFill>
                <a:sysClr val="window" lastClr="FFFFFF"/>
              </a:solidFill>
              <a:latin typeface="华文中宋" panose="02010600040101010101" pitchFamily="2" charset="-122"/>
              <a:ea typeface="华文中宋" panose="02010600040101010101" pitchFamily="2" charset="-122"/>
              <a:cs typeface="+mn-cs"/>
            </a:rPr>
            <a:t>大数据</a:t>
          </a:r>
        </a:p>
      </dgm:t>
    </dgm:pt>
    <dgm:pt modelId="{3678EC9C-EE48-45B2-839A-67720ABE8936}" type="parTrans" cxnId="{3A3D0CC5-EA3C-4229-BC40-A2CC93C1BFEA}">
      <dgm:prSet custT="1"/>
      <dgm:spPr>
        <a:xfrm rot="19800000">
          <a:off x="4217708" y="1441607"/>
          <a:ext cx="221291" cy="353467"/>
        </a:xfrm>
        <a:solidFill>
          <a:srgbClr val="4472C4">
            <a:tint val="60000"/>
            <a:hueOff val="0"/>
            <a:satOff val="0"/>
            <a:lumOff val="0"/>
            <a:alphaOff val="0"/>
          </a:srgbClr>
        </a:solidFill>
        <a:ln>
          <a:noFill/>
        </a:ln>
        <a:effectLst/>
      </dgm:spPr>
      <dgm:t>
        <a:bodyPr/>
        <a:lstStyle/>
        <a:p>
          <a:pPr>
            <a:buNone/>
          </a:pPr>
          <a:endParaRPr lang="zh-CN" altLang="en-US" sz="1200">
            <a:solidFill>
              <a:sysClr val="window" lastClr="FFFFFF"/>
            </a:solidFill>
            <a:latin typeface="Calibri"/>
            <a:ea typeface="等线" panose="02010600030101010101" pitchFamily="2" charset="-122"/>
            <a:cs typeface="+mn-cs"/>
          </a:endParaRPr>
        </a:p>
      </dgm:t>
    </dgm:pt>
    <dgm:pt modelId="{0C464D76-AE7E-4E83-9546-6A2F272D74C3}" type="sibTrans" cxnId="{3A3D0CC5-EA3C-4229-BC40-A2CC93C1BFEA}">
      <dgm:prSet/>
      <dgm:spPr/>
      <dgm:t>
        <a:bodyPr/>
        <a:lstStyle/>
        <a:p>
          <a:endParaRPr lang="zh-CN" altLang="en-US" sz="1600"/>
        </a:p>
      </dgm:t>
    </dgm:pt>
    <dgm:pt modelId="{6C09F7C5-1B55-4626-9FA4-7D29B1E5666D}" type="pres">
      <dgm:prSet presAssocID="{CF5391A0-05D8-4DA3-8961-534A191533A9}" presName="Name0" presStyleCnt="0">
        <dgm:presLayoutVars>
          <dgm:chMax val="1"/>
          <dgm:dir/>
          <dgm:animLvl val="ctr"/>
          <dgm:resizeHandles val="exact"/>
        </dgm:presLayoutVars>
      </dgm:prSet>
      <dgm:spPr/>
    </dgm:pt>
    <dgm:pt modelId="{52706BF1-78B2-45BE-A5E2-66B896B608A1}" type="pres">
      <dgm:prSet presAssocID="{A469B8CD-4CDC-432E-82A2-15080C86928D}" presName="centerShape" presStyleLbl="node0" presStyleIdx="0" presStyleCnt="1" custScaleX="157933"/>
      <dgm:spPr>
        <a:prstGeom prst="ellipse">
          <a:avLst/>
        </a:prstGeom>
      </dgm:spPr>
    </dgm:pt>
    <dgm:pt modelId="{5B08F113-F4F4-43AF-96F2-2EB9339F99CA}" type="pres">
      <dgm:prSet presAssocID="{A299FA8A-82C7-4DB8-999C-40168097E590}" presName="parTrans" presStyleLbl="sibTrans2D1" presStyleIdx="0" presStyleCnt="6"/>
      <dgm:spPr>
        <a:prstGeom prst="rightArrow">
          <a:avLst>
            <a:gd name="adj1" fmla="val 60000"/>
            <a:gd name="adj2" fmla="val 50000"/>
          </a:avLst>
        </a:prstGeom>
      </dgm:spPr>
    </dgm:pt>
    <dgm:pt modelId="{CE9031B1-9B83-4C3D-95F1-8F9F223E6E29}" type="pres">
      <dgm:prSet presAssocID="{A299FA8A-82C7-4DB8-999C-40168097E590}" presName="connectorText" presStyleLbl="sibTrans2D1" presStyleIdx="0" presStyleCnt="6"/>
      <dgm:spPr/>
    </dgm:pt>
    <dgm:pt modelId="{653F38C3-3BAE-4752-9252-71361DA184DF}" type="pres">
      <dgm:prSet presAssocID="{74F7D503-597B-4405-B437-53F49AE8B048}" presName="node" presStyleLbl="node1" presStyleIdx="0" presStyleCnt="6" custScaleX="108921">
        <dgm:presLayoutVars>
          <dgm:bulletEnabled val="1"/>
        </dgm:presLayoutVars>
      </dgm:prSet>
      <dgm:spPr>
        <a:prstGeom prst="ellipse">
          <a:avLst/>
        </a:prstGeom>
      </dgm:spPr>
    </dgm:pt>
    <dgm:pt modelId="{FFF41EF2-8610-4E16-A299-C8125776F617}" type="pres">
      <dgm:prSet presAssocID="{3678EC9C-EE48-45B2-839A-67720ABE8936}" presName="parTrans" presStyleLbl="sibTrans2D1" presStyleIdx="1" presStyleCnt="6"/>
      <dgm:spPr>
        <a:prstGeom prst="rightArrow">
          <a:avLst>
            <a:gd name="adj1" fmla="val 60000"/>
            <a:gd name="adj2" fmla="val 50000"/>
          </a:avLst>
        </a:prstGeom>
      </dgm:spPr>
    </dgm:pt>
    <dgm:pt modelId="{14FE8AF3-201D-4557-A734-EC3AD9858C24}" type="pres">
      <dgm:prSet presAssocID="{3678EC9C-EE48-45B2-839A-67720ABE8936}" presName="connectorText" presStyleLbl="sibTrans2D1" presStyleIdx="1" presStyleCnt="6"/>
      <dgm:spPr/>
    </dgm:pt>
    <dgm:pt modelId="{B21EA5BE-11D4-4D72-A609-62BD2B49D696}" type="pres">
      <dgm:prSet presAssocID="{F36427B9-4005-4369-B690-B31227333373}" presName="node" presStyleLbl="node1" presStyleIdx="1" presStyleCnt="6" custScaleX="117056">
        <dgm:presLayoutVars>
          <dgm:bulletEnabled val="1"/>
        </dgm:presLayoutVars>
      </dgm:prSet>
      <dgm:spPr>
        <a:prstGeom prst="ellipse">
          <a:avLst/>
        </a:prstGeom>
      </dgm:spPr>
    </dgm:pt>
    <dgm:pt modelId="{5BC3C431-BDD6-4D43-ADD0-BB4483A705D9}" type="pres">
      <dgm:prSet presAssocID="{FA9C62B0-0162-4C6A-987F-4362303E0D32}" presName="parTrans" presStyleLbl="sibTrans2D1" presStyleIdx="2" presStyleCnt="6"/>
      <dgm:spPr>
        <a:prstGeom prst="rightArrow">
          <a:avLst>
            <a:gd name="adj1" fmla="val 60000"/>
            <a:gd name="adj2" fmla="val 50000"/>
          </a:avLst>
        </a:prstGeom>
      </dgm:spPr>
    </dgm:pt>
    <dgm:pt modelId="{4D6B8F14-339C-4CF5-A247-341DD3FDAA67}" type="pres">
      <dgm:prSet presAssocID="{FA9C62B0-0162-4C6A-987F-4362303E0D32}" presName="connectorText" presStyleLbl="sibTrans2D1" presStyleIdx="2" presStyleCnt="6"/>
      <dgm:spPr/>
    </dgm:pt>
    <dgm:pt modelId="{7CCA5AC8-8F2D-4221-BBDC-4E670147AE2E}" type="pres">
      <dgm:prSet presAssocID="{06221C38-4BC3-4BF1-BC2E-EC9147D3A05E}" presName="node" presStyleLbl="node1" presStyleIdx="2" presStyleCnt="6" custScaleX="121040" custScaleY="108878">
        <dgm:presLayoutVars>
          <dgm:bulletEnabled val="1"/>
        </dgm:presLayoutVars>
      </dgm:prSet>
      <dgm:spPr>
        <a:prstGeom prst="ellipse">
          <a:avLst/>
        </a:prstGeom>
      </dgm:spPr>
    </dgm:pt>
    <dgm:pt modelId="{DA5FE493-B959-45E2-9542-F060AED47368}" type="pres">
      <dgm:prSet presAssocID="{0BF6ED92-5ABD-40A7-B29E-A3A2EB5ED753}" presName="parTrans" presStyleLbl="sibTrans2D1" presStyleIdx="3" presStyleCnt="6"/>
      <dgm:spPr>
        <a:prstGeom prst="rightArrow">
          <a:avLst>
            <a:gd name="adj1" fmla="val 60000"/>
            <a:gd name="adj2" fmla="val 50000"/>
          </a:avLst>
        </a:prstGeom>
      </dgm:spPr>
    </dgm:pt>
    <dgm:pt modelId="{9FD78578-8EB7-4AA3-9A74-967D5D7AF748}" type="pres">
      <dgm:prSet presAssocID="{0BF6ED92-5ABD-40A7-B29E-A3A2EB5ED753}" presName="connectorText" presStyleLbl="sibTrans2D1" presStyleIdx="3" presStyleCnt="6"/>
      <dgm:spPr/>
    </dgm:pt>
    <dgm:pt modelId="{A5354269-3BA2-4B84-A655-C566614319C0}" type="pres">
      <dgm:prSet presAssocID="{77CBF552-E81D-4A43-A230-426048752E09}" presName="node" presStyleLbl="node1" presStyleIdx="3" presStyleCnt="6" custScaleX="116969">
        <dgm:presLayoutVars>
          <dgm:bulletEnabled val="1"/>
        </dgm:presLayoutVars>
      </dgm:prSet>
      <dgm:spPr>
        <a:prstGeom prst="ellipse">
          <a:avLst/>
        </a:prstGeom>
      </dgm:spPr>
    </dgm:pt>
    <dgm:pt modelId="{F40A6D89-B945-45BA-8FB5-F68CDE13737D}" type="pres">
      <dgm:prSet presAssocID="{69FAE944-633E-483F-945B-84370CFCAC79}" presName="parTrans" presStyleLbl="sibTrans2D1" presStyleIdx="4" presStyleCnt="6"/>
      <dgm:spPr>
        <a:prstGeom prst="rightArrow">
          <a:avLst>
            <a:gd name="adj1" fmla="val 60000"/>
            <a:gd name="adj2" fmla="val 50000"/>
          </a:avLst>
        </a:prstGeom>
      </dgm:spPr>
    </dgm:pt>
    <dgm:pt modelId="{80277BEA-077C-4868-A7A3-29745EF0D984}" type="pres">
      <dgm:prSet presAssocID="{69FAE944-633E-483F-945B-84370CFCAC79}" presName="connectorText" presStyleLbl="sibTrans2D1" presStyleIdx="4" presStyleCnt="6"/>
      <dgm:spPr/>
    </dgm:pt>
    <dgm:pt modelId="{16F2375D-BD17-4A9C-9806-8F7CECA92497}" type="pres">
      <dgm:prSet presAssocID="{9026CECA-C196-4BCC-A40B-3CCE1D0165A0}" presName="node" presStyleLbl="node1" presStyleIdx="4" presStyleCnt="6" custScaleX="108783">
        <dgm:presLayoutVars>
          <dgm:bulletEnabled val="1"/>
        </dgm:presLayoutVars>
      </dgm:prSet>
      <dgm:spPr>
        <a:prstGeom prst="ellipse">
          <a:avLst/>
        </a:prstGeom>
      </dgm:spPr>
    </dgm:pt>
    <dgm:pt modelId="{A0464A12-1437-4A47-9EBC-DBF963A22D19}" type="pres">
      <dgm:prSet presAssocID="{84A029C4-39ED-41AC-8782-8967BF6F11A5}" presName="parTrans" presStyleLbl="sibTrans2D1" presStyleIdx="5" presStyleCnt="6"/>
      <dgm:spPr>
        <a:prstGeom prst="rightArrow">
          <a:avLst>
            <a:gd name="adj1" fmla="val 60000"/>
            <a:gd name="adj2" fmla="val 50000"/>
          </a:avLst>
        </a:prstGeom>
      </dgm:spPr>
    </dgm:pt>
    <dgm:pt modelId="{E367337A-DB55-4EB6-8313-3EE0C6243FB1}" type="pres">
      <dgm:prSet presAssocID="{84A029C4-39ED-41AC-8782-8967BF6F11A5}" presName="connectorText" presStyleLbl="sibTrans2D1" presStyleIdx="5" presStyleCnt="6"/>
      <dgm:spPr/>
    </dgm:pt>
    <dgm:pt modelId="{402F02E4-E2D3-4CB4-BF5D-29AF47A63237}" type="pres">
      <dgm:prSet presAssocID="{3C2152BB-9FBD-4FF1-8407-E41ADCD6B81A}" presName="node" presStyleLbl="node1" presStyleIdx="5" presStyleCnt="6" custScaleX="113174">
        <dgm:presLayoutVars>
          <dgm:bulletEnabled val="1"/>
        </dgm:presLayoutVars>
      </dgm:prSet>
      <dgm:spPr>
        <a:prstGeom prst="ellipse">
          <a:avLst/>
        </a:prstGeom>
      </dgm:spPr>
    </dgm:pt>
  </dgm:ptLst>
  <dgm:cxnLst>
    <dgm:cxn modelId="{712C1312-3B9E-417C-8B3B-9D659D56598C}" type="presOf" srcId="{FA9C62B0-0162-4C6A-987F-4362303E0D32}" destId="{5BC3C431-BDD6-4D43-ADD0-BB4483A705D9}" srcOrd="0" destOrd="0" presId="urn:microsoft.com/office/officeart/2005/8/layout/radial5"/>
    <dgm:cxn modelId="{7715A613-1B36-47F9-9883-A04B9A412B2D}" type="presOf" srcId="{77CBF552-E81D-4A43-A230-426048752E09}" destId="{A5354269-3BA2-4B84-A655-C566614319C0}" srcOrd="0" destOrd="0" presId="urn:microsoft.com/office/officeart/2005/8/layout/radial5"/>
    <dgm:cxn modelId="{A4793221-F786-4690-821F-491CA484DB46}" type="presOf" srcId="{0BF6ED92-5ABD-40A7-B29E-A3A2EB5ED753}" destId="{DA5FE493-B959-45E2-9542-F060AED47368}" srcOrd="0" destOrd="0" presId="urn:microsoft.com/office/officeart/2005/8/layout/radial5"/>
    <dgm:cxn modelId="{B205E73D-7CE8-476B-9A95-931FA6A37B92}" type="presOf" srcId="{69FAE944-633E-483F-945B-84370CFCAC79}" destId="{80277BEA-077C-4868-A7A3-29745EF0D984}" srcOrd="1" destOrd="0" presId="urn:microsoft.com/office/officeart/2005/8/layout/radial5"/>
    <dgm:cxn modelId="{6EF5D53F-20DF-41B7-B578-B14288C09BE0}" type="presOf" srcId="{FA9C62B0-0162-4C6A-987F-4362303E0D32}" destId="{4D6B8F14-339C-4CF5-A247-341DD3FDAA67}" srcOrd="1" destOrd="0" presId="urn:microsoft.com/office/officeart/2005/8/layout/radial5"/>
    <dgm:cxn modelId="{3D99FD41-5B16-4B1E-A762-FEF7251BBC0B}" type="presOf" srcId="{0BF6ED92-5ABD-40A7-B29E-A3A2EB5ED753}" destId="{9FD78578-8EB7-4AA3-9A74-967D5D7AF748}" srcOrd="1" destOrd="0" presId="urn:microsoft.com/office/officeart/2005/8/layout/radial5"/>
    <dgm:cxn modelId="{EAC8B351-F011-4086-9702-304207D1A80F}" type="presOf" srcId="{84A029C4-39ED-41AC-8782-8967BF6F11A5}" destId="{A0464A12-1437-4A47-9EBC-DBF963A22D19}" srcOrd="0" destOrd="0" presId="urn:microsoft.com/office/officeart/2005/8/layout/radial5"/>
    <dgm:cxn modelId="{317E3C75-02CE-4CFA-952E-D46ADD1D2AD0}" type="presOf" srcId="{9026CECA-C196-4BCC-A40B-3CCE1D0165A0}" destId="{16F2375D-BD17-4A9C-9806-8F7CECA92497}" srcOrd="0" destOrd="0" presId="urn:microsoft.com/office/officeart/2005/8/layout/radial5"/>
    <dgm:cxn modelId="{7CE74356-491A-4A91-ACEC-9D462DC38D6D}" type="presOf" srcId="{06221C38-4BC3-4BF1-BC2E-EC9147D3A05E}" destId="{7CCA5AC8-8F2D-4221-BBDC-4E670147AE2E}" srcOrd="0" destOrd="0" presId="urn:microsoft.com/office/officeart/2005/8/layout/radial5"/>
    <dgm:cxn modelId="{4C3A7779-77F2-4AEA-A029-E9FEC9C626FF}" type="presOf" srcId="{A299FA8A-82C7-4DB8-999C-40168097E590}" destId="{CE9031B1-9B83-4C3D-95F1-8F9F223E6E29}" srcOrd="1" destOrd="0" presId="urn:microsoft.com/office/officeart/2005/8/layout/radial5"/>
    <dgm:cxn modelId="{9D4E2584-76EF-422F-AB25-7FD7213FF47E}" srcId="{A469B8CD-4CDC-432E-82A2-15080C86928D}" destId="{3C2152BB-9FBD-4FF1-8407-E41ADCD6B81A}" srcOrd="5" destOrd="0" parTransId="{84A029C4-39ED-41AC-8782-8967BF6F11A5}" sibTransId="{5A88AA34-A679-4E40-822C-75CFC9E43EC0}"/>
    <dgm:cxn modelId="{E620BC8C-ACCC-4647-AC20-2D1790E81B1A}" type="presOf" srcId="{A299FA8A-82C7-4DB8-999C-40168097E590}" destId="{5B08F113-F4F4-43AF-96F2-2EB9339F99CA}" srcOrd="0" destOrd="0" presId="urn:microsoft.com/office/officeart/2005/8/layout/radial5"/>
    <dgm:cxn modelId="{60FB0092-6874-45A4-B689-DADDACBF19B6}" type="presOf" srcId="{F36427B9-4005-4369-B690-B31227333373}" destId="{B21EA5BE-11D4-4D72-A609-62BD2B49D696}" srcOrd="0" destOrd="0" presId="urn:microsoft.com/office/officeart/2005/8/layout/radial5"/>
    <dgm:cxn modelId="{56351496-49B9-4191-A24D-C938924CA825}" type="presOf" srcId="{3C2152BB-9FBD-4FF1-8407-E41ADCD6B81A}" destId="{402F02E4-E2D3-4CB4-BF5D-29AF47A63237}" srcOrd="0" destOrd="0" presId="urn:microsoft.com/office/officeart/2005/8/layout/radial5"/>
    <dgm:cxn modelId="{C037C49C-64AB-4DB9-BE03-91280E199250}" srcId="{A469B8CD-4CDC-432E-82A2-15080C86928D}" destId="{77CBF552-E81D-4A43-A230-426048752E09}" srcOrd="3" destOrd="0" parTransId="{0BF6ED92-5ABD-40A7-B29E-A3A2EB5ED753}" sibTransId="{3871BB36-FFF6-4AD6-8AB4-108E16BE7794}"/>
    <dgm:cxn modelId="{BC1AC09E-4918-4149-9387-CC799858259A}" type="presOf" srcId="{84A029C4-39ED-41AC-8782-8967BF6F11A5}" destId="{E367337A-DB55-4EB6-8313-3EE0C6243FB1}" srcOrd="1" destOrd="0" presId="urn:microsoft.com/office/officeart/2005/8/layout/radial5"/>
    <dgm:cxn modelId="{D774469F-50E7-4B5D-B9CB-71A754EBC4B8}" srcId="{A469B8CD-4CDC-432E-82A2-15080C86928D}" destId="{9026CECA-C196-4BCC-A40B-3CCE1D0165A0}" srcOrd="4" destOrd="0" parTransId="{69FAE944-633E-483F-945B-84370CFCAC79}" sibTransId="{D16D4080-B716-426F-842F-5ED5D894F3FE}"/>
    <dgm:cxn modelId="{7F60D4A5-C948-496B-B22E-256A45E9CC1E}" type="presOf" srcId="{3678EC9C-EE48-45B2-839A-67720ABE8936}" destId="{14FE8AF3-201D-4557-A734-EC3AD9858C24}" srcOrd="1" destOrd="0" presId="urn:microsoft.com/office/officeart/2005/8/layout/radial5"/>
    <dgm:cxn modelId="{51C424AE-4A8C-48AF-8239-26B85C9BAD8D}" type="presOf" srcId="{3678EC9C-EE48-45B2-839A-67720ABE8936}" destId="{FFF41EF2-8610-4E16-A299-C8125776F617}" srcOrd="0" destOrd="0" presId="urn:microsoft.com/office/officeart/2005/8/layout/radial5"/>
    <dgm:cxn modelId="{3A3D0CC5-EA3C-4229-BC40-A2CC93C1BFEA}" srcId="{A469B8CD-4CDC-432E-82A2-15080C86928D}" destId="{F36427B9-4005-4369-B690-B31227333373}" srcOrd="1" destOrd="0" parTransId="{3678EC9C-EE48-45B2-839A-67720ABE8936}" sibTransId="{0C464D76-AE7E-4E83-9546-6A2F272D74C3}"/>
    <dgm:cxn modelId="{F432D3D7-3034-4D22-AB60-E89C577AE376}" srcId="{A469B8CD-4CDC-432E-82A2-15080C86928D}" destId="{06221C38-4BC3-4BF1-BC2E-EC9147D3A05E}" srcOrd="2" destOrd="0" parTransId="{FA9C62B0-0162-4C6A-987F-4362303E0D32}" sibTransId="{A518D246-9C7C-4C3C-9709-493FB7CDE1C4}"/>
    <dgm:cxn modelId="{686255DA-EBE5-410B-A325-57B9D71CC490}" srcId="{CF5391A0-05D8-4DA3-8961-534A191533A9}" destId="{A469B8CD-4CDC-432E-82A2-15080C86928D}" srcOrd="0" destOrd="0" parTransId="{1E063EBD-53E1-4A4C-A725-6B8F9D1D847E}" sibTransId="{A5F53FB0-6E80-4251-8EDD-FC9A1364875D}"/>
    <dgm:cxn modelId="{C84DF1E8-0EDD-487A-9B4E-1032E55188EF}" type="presOf" srcId="{A469B8CD-4CDC-432E-82A2-15080C86928D}" destId="{52706BF1-78B2-45BE-A5E2-66B896B608A1}" srcOrd="0" destOrd="0" presId="urn:microsoft.com/office/officeart/2005/8/layout/radial5"/>
    <dgm:cxn modelId="{7756A4EC-B4B4-4F0D-B539-7BD093AE2D50}" type="presOf" srcId="{74F7D503-597B-4405-B437-53F49AE8B048}" destId="{653F38C3-3BAE-4752-9252-71361DA184DF}" srcOrd="0" destOrd="0" presId="urn:microsoft.com/office/officeart/2005/8/layout/radial5"/>
    <dgm:cxn modelId="{5B432FF0-D9B4-4E4C-B5B3-2501B78C53AF}" type="presOf" srcId="{CF5391A0-05D8-4DA3-8961-534A191533A9}" destId="{6C09F7C5-1B55-4626-9FA4-7D29B1E5666D}" srcOrd="0" destOrd="0" presId="urn:microsoft.com/office/officeart/2005/8/layout/radial5"/>
    <dgm:cxn modelId="{7AA807F1-2E09-441D-80E9-3E7548552EF5}" type="presOf" srcId="{69FAE944-633E-483F-945B-84370CFCAC79}" destId="{F40A6D89-B945-45BA-8FB5-F68CDE13737D}" srcOrd="0" destOrd="0" presId="urn:microsoft.com/office/officeart/2005/8/layout/radial5"/>
    <dgm:cxn modelId="{5FF0F8F4-0D1C-46B2-B905-D65996E33C04}" srcId="{A469B8CD-4CDC-432E-82A2-15080C86928D}" destId="{74F7D503-597B-4405-B437-53F49AE8B048}" srcOrd="0" destOrd="0" parTransId="{A299FA8A-82C7-4DB8-999C-40168097E590}" sibTransId="{14599E79-9443-45FD-9B99-4F1155136FC0}"/>
    <dgm:cxn modelId="{94B61836-4778-4F8A-B89A-65CFAAACA950}" type="presParOf" srcId="{6C09F7C5-1B55-4626-9FA4-7D29B1E5666D}" destId="{52706BF1-78B2-45BE-A5E2-66B896B608A1}" srcOrd="0" destOrd="0" presId="urn:microsoft.com/office/officeart/2005/8/layout/radial5"/>
    <dgm:cxn modelId="{D69ADC45-931B-4D82-91F7-C92B9D719DCA}" type="presParOf" srcId="{6C09F7C5-1B55-4626-9FA4-7D29B1E5666D}" destId="{5B08F113-F4F4-43AF-96F2-2EB9339F99CA}" srcOrd="1" destOrd="0" presId="urn:microsoft.com/office/officeart/2005/8/layout/radial5"/>
    <dgm:cxn modelId="{CEDF9E63-3063-4CB5-82E6-814E9641F435}" type="presParOf" srcId="{5B08F113-F4F4-43AF-96F2-2EB9339F99CA}" destId="{CE9031B1-9B83-4C3D-95F1-8F9F223E6E29}" srcOrd="0" destOrd="0" presId="urn:microsoft.com/office/officeart/2005/8/layout/radial5"/>
    <dgm:cxn modelId="{DA037982-FE16-4F6F-B342-2307B7749C69}" type="presParOf" srcId="{6C09F7C5-1B55-4626-9FA4-7D29B1E5666D}" destId="{653F38C3-3BAE-4752-9252-71361DA184DF}" srcOrd="2" destOrd="0" presId="urn:microsoft.com/office/officeart/2005/8/layout/radial5"/>
    <dgm:cxn modelId="{82E25304-5C77-4424-9DEA-EE5C80169DBD}" type="presParOf" srcId="{6C09F7C5-1B55-4626-9FA4-7D29B1E5666D}" destId="{FFF41EF2-8610-4E16-A299-C8125776F617}" srcOrd="3" destOrd="0" presId="urn:microsoft.com/office/officeart/2005/8/layout/radial5"/>
    <dgm:cxn modelId="{D7F60F44-10BB-41D5-B214-981B7BA42AED}" type="presParOf" srcId="{FFF41EF2-8610-4E16-A299-C8125776F617}" destId="{14FE8AF3-201D-4557-A734-EC3AD9858C24}" srcOrd="0" destOrd="0" presId="urn:microsoft.com/office/officeart/2005/8/layout/radial5"/>
    <dgm:cxn modelId="{3B8BA037-E453-4196-BAAA-48B31E9C8492}" type="presParOf" srcId="{6C09F7C5-1B55-4626-9FA4-7D29B1E5666D}" destId="{B21EA5BE-11D4-4D72-A609-62BD2B49D696}" srcOrd="4" destOrd="0" presId="urn:microsoft.com/office/officeart/2005/8/layout/radial5"/>
    <dgm:cxn modelId="{6D2A6790-E7CD-4615-BC7E-4B628147EA1B}" type="presParOf" srcId="{6C09F7C5-1B55-4626-9FA4-7D29B1E5666D}" destId="{5BC3C431-BDD6-4D43-ADD0-BB4483A705D9}" srcOrd="5" destOrd="0" presId="urn:microsoft.com/office/officeart/2005/8/layout/radial5"/>
    <dgm:cxn modelId="{E0A5BC79-1D33-447F-92BE-BC610B4CF617}" type="presParOf" srcId="{5BC3C431-BDD6-4D43-ADD0-BB4483A705D9}" destId="{4D6B8F14-339C-4CF5-A247-341DD3FDAA67}" srcOrd="0" destOrd="0" presId="urn:microsoft.com/office/officeart/2005/8/layout/radial5"/>
    <dgm:cxn modelId="{A43DE058-FD1B-4AAA-90E7-4823AB65ED4F}" type="presParOf" srcId="{6C09F7C5-1B55-4626-9FA4-7D29B1E5666D}" destId="{7CCA5AC8-8F2D-4221-BBDC-4E670147AE2E}" srcOrd="6" destOrd="0" presId="urn:microsoft.com/office/officeart/2005/8/layout/radial5"/>
    <dgm:cxn modelId="{CA7266E1-5B21-4620-AEB6-22444600AE10}" type="presParOf" srcId="{6C09F7C5-1B55-4626-9FA4-7D29B1E5666D}" destId="{DA5FE493-B959-45E2-9542-F060AED47368}" srcOrd="7" destOrd="0" presId="urn:microsoft.com/office/officeart/2005/8/layout/radial5"/>
    <dgm:cxn modelId="{D7107454-A0FB-4BC4-9A28-D79572D3DD9E}" type="presParOf" srcId="{DA5FE493-B959-45E2-9542-F060AED47368}" destId="{9FD78578-8EB7-4AA3-9A74-967D5D7AF748}" srcOrd="0" destOrd="0" presId="urn:microsoft.com/office/officeart/2005/8/layout/radial5"/>
    <dgm:cxn modelId="{ECA71F7C-2278-4B58-8B40-7981914359A9}" type="presParOf" srcId="{6C09F7C5-1B55-4626-9FA4-7D29B1E5666D}" destId="{A5354269-3BA2-4B84-A655-C566614319C0}" srcOrd="8" destOrd="0" presId="urn:microsoft.com/office/officeart/2005/8/layout/radial5"/>
    <dgm:cxn modelId="{1E1CE482-B216-4141-994C-19BB512ADD62}" type="presParOf" srcId="{6C09F7C5-1B55-4626-9FA4-7D29B1E5666D}" destId="{F40A6D89-B945-45BA-8FB5-F68CDE13737D}" srcOrd="9" destOrd="0" presId="urn:microsoft.com/office/officeart/2005/8/layout/radial5"/>
    <dgm:cxn modelId="{6670832F-52E8-4E62-A34F-5DB11ABC9C49}" type="presParOf" srcId="{F40A6D89-B945-45BA-8FB5-F68CDE13737D}" destId="{80277BEA-077C-4868-A7A3-29745EF0D984}" srcOrd="0" destOrd="0" presId="urn:microsoft.com/office/officeart/2005/8/layout/radial5"/>
    <dgm:cxn modelId="{A3256B07-4507-4F37-BF18-A80E522E6882}" type="presParOf" srcId="{6C09F7C5-1B55-4626-9FA4-7D29B1E5666D}" destId="{16F2375D-BD17-4A9C-9806-8F7CECA92497}" srcOrd="10" destOrd="0" presId="urn:microsoft.com/office/officeart/2005/8/layout/radial5"/>
    <dgm:cxn modelId="{CFECC7AA-45F4-472A-A460-AFBABF97DCAC}" type="presParOf" srcId="{6C09F7C5-1B55-4626-9FA4-7D29B1E5666D}" destId="{A0464A12-1437-4A47-9EBC-DBF963A22D19}" srcOrd="11" destOrd="0" presId="urn:microsoft.com/office/officeart/2005/8/layout/radial5"/>
    <dgm:cxn modelId="{E661C882-5BE2-4B37-9628-50B2A75B3BDA}" type="presParOf" srcId="{A0464A12-1437-4A47-9EBC-DBF963A22D19}" destId="{E367337A-DB55-4EB6-8313-3EE0C6243FB1}" srcOrd="0" destOrd="0" presId="urn:microsoft.com/office/officeart/2005/8/layout/radial5"/>
    <dgm:cxn modelId="{3E25C7F0-8ED2-4EB7-8DE4-4345E6890E62}" type="presParOf" srcId="{6C09F7C5-1B55-4626-9FA4-7D29B1E5666D}" destId="{402F02E4-E2D3-4CB4-BF5D-29AF47A63237}"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9BA130-8BA2-422C-A81B-A585F0C00B83}" type="doc">
      <dgm:prSet loTypeId="urn:microsoft.com/office/officeart/2005/8/layout/bList2" loCatId="list" qsTypeId="urn:microsoft.com/office/officeart/2005/8/quickstyle/simple1" qsCatId="simple" csTypeId="urn:microsoft.com/office/officeart/2005/8/colors/colorful3" csCatId="colorful" phldr="1"/>
      <dgm:spPr/>
      <dgm:t>
        <a:bodyPr/>
        <a:lstStyle/>
        <a:p>
          <a:endParaRPr lang="zh-CN" altLang="en-US"/>
        </a:p>
      </dgm:t>
    </dgm:pt>
    <dgm:pt modelId="{F41097D7-74DD-4A95-8FDF-CBD8721B250D}">
      <dgm:prSet phldrT="[文本]"/>
      <dgm:spPr/>
      <dgm:t>
        <a:bodyPr/>
        <a:lstStyle/>
        <a:p>
          <a:r>
            <a:rPr lang="zh-CN" altLang="en-US" dirty="0"/>
            <a:t>后台处理</a:t>
          </a:r>
          <a:endParaRPr lang="en-US" altLang="zh-CN" dirty="0"/>
        </a:p>
        <a:p>
          <a:r>
            <a:rPr lang="zh-CN" altLang="en-US" dirty="0"/>
            <a:t>框架</a:t>
          </a:r>
        </a:p>
      </dgm:t>
    </dgm:pt>
    <dgm:pt modelId="{475C83F1-5FDB-49D0-AAAD-22A76B5F8AE0}" type="parTrans" cxnId="{8F2EBF6A-1685-42CA-B2F3-3D337FD03103}">
      <dgm:prSet/>
      <dgm:spPr/>
      <dgm:t>
        <a:bodyPr/>
        <a:lstStyle/>
        <a:p>
          <a:endParaRPr lang="zh-CN" altLang="en-US"/>
        </a:p>
      </dgm:t>
    </dgm:pt>
    <dgm:pt modelId="{2536DCBC-F86C-4E27-B02E-9516A21EF9F4}" type="sibTrans" cxnId="{8F2EBF6A-1685-42CA-B2F3-3D337FD03103}">
      <dgm:prSet/>
      <dgm:spPr/>
      <dgm:t>
        <a:bodyPr/>
        <a:lstStyle/>
        <a:p>
          <a:endParaRPr lang="zh-CN" altLang="en-US"/>
        </a:p>
      </dgm:t>
    </dgm:pt>
    <dgm:pt modelId="{4A2543B1-F606-4761-A031-560662EA7974}">
      <dgm:prSet phldrT="[文本]"/>
      <dgm:spPr/>
      <dgm:t>
        <a:bodyPr/>
        <a:lstStyle/>
        <a:p>
          <a:r>
            <a:rPr lang="en-US" altLang="en-US" dirty="0"/>
            <a:t>Flume</a:t>
          </a:r>
          <a:endParaRPr lang="zh-CN" altLang="en-US" dirty="0"/>
        </a:p>
      </dgm:t>
    </dgm:pt>
    <dgm:pt modelId="{90032415-7E27-498A-B2D6-60588E7C3CDF}" type="parTrans" cxnId="{A6725791-BD6B-444C-8B9E-54BAD2B9F89B}">
      <dgm:prSet/>
      <dgm:spPr/>
      <dgm:t>
        <a:bodyPr/>
        <a:lstStyle/>
        <a:p>
          <a:endParaRPr lang="zh-CN" altLang="en-US"/>
        </a:p>
      </dgm:t>
    </dgm:pt>
    <dgm:pt modelId="{9B4D6FE6-B097-4809-A4AD-52F7157A8233}" type="sibTrans" cxnId="{A6725791-BD6B-444C-8B9E-54BAD2B9F89B}">
      <dgm:prSet/>
      <dgm:spPr/>
      <dgm:t>
        <a:bodyPr/>
        <a:lstStyle/>
        <a:p>
          <a:endParaRPr lang="zh-CN" altLang="en-US"/>
        </a:p>
      </dgm:t>
    </dgm:pt>
    <dgm:pt modelId="{C8D1A52D-5493-4B32-AA9A-10A56287DD5A}">
      <dgm:prSet phldrT="[文本]"/>
      <dgm:spPr/>
      <dgm:t>
        <a:bodyPr/>
        <a:lstStyle/>
        <a:p>
          <a:r>
            <a:rPr lang="en-US" altLang="en-US" dirty="0"/>
            <a:t>Kafka</a:t>
          </a:r>
          <a:endParaRPr lang="zh-CN" altLang="en-US" dirty="0"/>
        </a:p>
      </dgm:t>
    </dgm:pt>
    <dgm:pt modelId="{8C486D9B-8DAD-4403-926C-3BDBD35D3A30}" type="parTrans" cxnId="{87610A95-62D4-43F5-9CD7-D455B9B2834B}">
      <dgm:prSet/>
      <dgm:spPr/>
      <dgm:t>
        <a:bodyPr/>
        <a:lstStyle/>
        <a:p>
          <a:endParaRPr lang="zh-CN" altLang="en-US"/>
        </a:p>
      </dgm:t>
    </dgm:pt>
    <dgm:pt modelId="{14D01DD3-2E62-4E0E-B80C-2BA02450319A}" type="sibTrans" cxnId="{87610A95-62D4-43F5-9CD7-D455B9B2834B}">
      <dgm:prSet/>
      <dgm:spPr/>
      <dgm:t>
        <a:bodyPr/>
        <a:lstStyle/>
        <a:p>
          <a:endParaRPr lang="zh-CN" altLang="en-US"/>
        </a:p>
      </dgm:t>
    </dgm:pt>
    <dgm:pt modelId="{929FFC75-14E7-422B-9DD5-CCF33F0A51AA}">
      <dgm:prSet phldrT="[文本]"/>
      <dgm:spPr/>
      <dgm:t>
        <a:bodyPr/>
        <a:lstStyle/>
        <a:p>
          <a:r>
            <a:rPr lang="en-US" altLang="zh-CN" dirty="0"/>
            <a:t>S</a:t>
          </a:r>
          <a:r>
            <a:rPr lang="en-US" altLang="en-US" dirty="0"/>
            <a:t>park</a:t>
          </a:r>
          <a:endParaRPr lang="zh-CN" altLang="en-US" dirty="0"/>
        </a:p>
      </dgm:t>
    </dgm:pt>
    <dgm:pt modelId="{A4C03D58-574F-479C-BB54-9248CE4BDCC9}" type="parTrans" cxnId="{CAE56F4A-53F5-4137-9CF1-379537D0226D}">
      <dgm:prSet/>
      <dgm:spPr/>
      <dgm:t>
        <a:bodyPr/>
        <a:lstStyle/>
        <a:p>
          <a:endParaRPr lang="zh-CN" altLang="en-US"/>
        </a:p>
      </dgm:t>
    </dgm:pt>
    <dgm:pt modelId="{E37CA5B0-2EF8-4186-B127-534FC08A8699}" type="sibTrans" cxnId="{CAE56F4A-53F5-4137-9CF1-379537D0226D}">
      <dgm:prSet/>
      <dgm:spPr/>
      <dgm:t>
        <a:bodyPr/>
        <a:lstStyle/>
        <a:p>
          <a:endParaRPr lang="zh-CN" altLang="en-US"/>
        </a:p>
      </dgm:t>
    </dgm:pt>
    <dgm:pt modelId="{268375CF-C505-4C59-945B-F7734FA51147}">
      <dgm:prSet phldrT="[文本]"/>
      <dgm:spPr/>
      <dgm:t>
        <a:bodyPr/>
        <a:lstStyle/>
        <a:p>
          <a:r>
            <a:rPr lang="en-US" altLang="en-US" dirty="0"/>
            <a:t>Redis</a:t>
          </a:r>
          <a:endParaRPr lang="zh-CN" altLang="en-US" dirty="0"/>
        </a:p>
      </dgm:t>
    </dgm:pt>
    <dgm:pt modelId="{AA7A88E3-96BE-4BF3-BFD7-E7115114F65D}" type="parTrans" cxnId="{62E2A0A7-E3C8-4248-863E-1EB8037595C8}">
      <dgm:prSet/>
      <dgm:spPr/>
      <dgm:t>
        <a:bodyPr/>
        <a:lstStyle/>
        <a:p>
          <a:endParaRPr lang="zh-CN" altLang="en-US"/>
        </a:p>
      </dgm:t>
    </dgm:pt>
    <dgm:pt modelId="{8D2C1B59-A154-4D43-A9F9-3736BB927E76}" type="sibTrans" cxnId="{62E2A0A7-E3C8-4248-863E-1EB8037595C8}">
      <dgm:prSet/>
      <dgm:spPr/>
      <dgm:t>
        <a:bodyPr/>
        <a:lstStyle/>
        <a:p>
          <a:endParaRPr lang="zh-CN" altLang="en-US"/>
        </a:p>
      </dgm:t>
    </dgm:pt>
    <dgm:pt modelId="{75C8E2B1-AF18-4DEA-9BC9-9273959F43AA}">
      <dgm:prSet phldrT="[文本]"/>
      <dgm:spPr/>
      <dgm:t>
        <a:bodyPr/>
        <a:lstStyle/>
        <a:p>
          <a:r>
            <a:rPr lang="zh-CN" altLang="en-US" dirty="0"/>
            <a:t>前台处理</a:t>
          </a:r>
          <a:endParaRPr lang="en-US" altLang="zh-CN" dirty="0"/>
        </a:p>
        <a:p>
          <a:r>
            <a:rPr lang="zh-CN" altLang="en-US" dirty="0"/>
            <a:t>框架</a:t>
          </a:r>
        </a:p>
      </dgm:t>
    </dgm:pt>
    <dgm:pt modelId="{C4ABB16E-CE12-4C77-8662-2ADCF282854F}" type="sibTrans" cxnId="{CCADADB6-8142-4B1E-A6D0-32AD300A32B6}">
      <dgm:prSet/>
      <dgm:spPr/>
      <dgm:t>
        <a:bodyPr/>
        <a:lstStyle/>
        <a:p>
          <a:endParaRPr lang="zh-CN" altLang="en-US"/>
        </a:p>
      </dgm:t>
    </dgm:pt>
    <dgm:pt modelId="{C6816041-9CF4-4601-BDB4-24C364C4174B}" type="parTrans" cxnId="{CCADADB6-8142-4B1E-A6D0-32AD300A32B6}">
      <dgm:prSet/>
      <dgm:spPr/>
      <dgm:t>
        <a:bodyPr/>
        <a:lstStyle/>
        <a:p>
          <a:endParaRPr lang="zh-CN" altLang="en-US"/>
        </a:p>
      </dgm:t>
    </dgm:pt>
    <dgm:pt modelId="{AEC8B3C8-1911-4955-BAC1-EAF69CC2CDCA}">
      <dgm:prSet phldrT="[文本]"/>
      <dgm:spPr/>
      <dgm:t>
        <a:bodyPr/>
        <a:lstStyle/>
        <a:p>
          <a:r>
            <a:rPr lang="en-US" altLang="en-US" dirty="0"/>
            <a:t>OpenStreetMap</a:t>
          </a:r>
          <a:endParaRPr lang="zh-CN" altLang="en-US" dirty="0"/>
        </a:p>
      </dgm:t>
    </dgm:pt>
    <dgm:pt modelId="{F192A43F-3AEA-42D6-9AFF-5FC9BE77440E}" type="sibTrans" cxnId="{AF3FED6B-44A1-486D-85A0-973951D6BEA1}">
      <dgm:prSet/>
      <dgm:spPr/>
      <dgm:t>
        <a:bodyPr/>
        <a:lstStyle/>
        <a:p>
          <a:endParaRPr lang="zh-CN" altLang="en-US"/>
        </a:p>
      </dgm:t>
    </dgm:pt>
    <dgm:pt modelId="{943A3133-4EC5-42DA-BFE9-48846A68176C}" type="parTrans" cxnId="{AF3FED6B-44A1-486D-85A0-973951D6BEA1}">
      <dgm:prSet/>
      <dgm:spPr/>
      <dgm:t>
        <a:bodyPr/>
        <a:lstStyle/>
        <a:p>
          <a:endParaRPr lang="zh-CN" altLang="en-US"/>
        </a:p>
      </dgm:t>
    </dgm:pt>
    <dgm:pt modelId="{4E17AB0A-9B05-4291-8F5D-A045121B9B1D}">
      <dgm:prSet phldrT="[文本]"/>
      <dgm:spPr/>
      <dgm:t>
        <a:bodyPr/>
        <a:lstStyle/>
        <a:p>
          <a:r>
            <a:rPr lang="en-US" altLang="en-US" dirty="0"/>
            <a:t>Leaflet</a:t>
          </a:r>
          <a:endParaRPr lang="zh-CN" altLang="en-US" dirty="0"/>
        </a:p>
      </dgm:t>
    </dgm:pt>
    <dgm:pt modelId="{C4D08F31-388E-4631-A91D-FA1A00627ACE}" type="sibTrans" cxnId="{F69FA52A-3D9A-49CD-A5ED-2321731584CA}">
      <dgm:prSet/>
      <dgm:spPr/>
      <dgm:t>
        <a:bodyPr/>
        <a:lstStyle/>
        <a:p>
          <a:endParaRPr lang="zh-CN" altLang="en-US"/>
        </a:p>
      </dgm:t>
    </dgm:pt>
    <dgm:pt modelId="{350F9470-29AF-4758-99B4-F6636B3EC4C9}" type="parTrans" cxnId="{F69FA52A-3D9A-49CD-A5ED-2321731584CA}">
      <dgm:prSet/>
      <dgm:spPr/>
      <dgm:t>
        <a:bodyPr/>
        <a:lstStyle/>
        <a:p>
          <a:endParaRPr lang="zh-CN" altLang="en-US"/>
        </a:p>
      </dgm:t>
    </dgm:pt>
    <dgm:pt modelId="{535D7F07-451A-46E2-B26A-4877FCE7448A}">
      <dgm:prSet phldrT="[文本]"/>
      <dgm:spPr/>
      <dgm:t>
        <a:bodyPr/>
        <a:lstStyle/>
        <a:p>
          <a:r>
            <a:rPr lang="en-US" altLang="en-US" dirty="0"/>
            <a:t>Apache</a:t>
          </a:r>
          <a:endParaRPr lang="zh-CN" altLang="en-US" dirty="0"/>
        </a:p>
      </dgm:t>
    </dgm:pt>
    <dgm:pt modelId="{DC676FFB-1AF6-4208-B8EF-F783F502AC71}" type="sibTrans" cxnId="{FA450275-EA67-4C5F-A720-303DC12EC9CC}">
      <dgm:prSet/>
      <dgm:spPr/>
      <dgm:t>
        <a:bodyPr/>
        <a:lstStyle/>
        <a:p>
          <a:endParaRPr lang="zh-CN" altLang="en-US"/>
        </a:p>
      </dgm:t>
    </dgm:pt>
    <dgm:pt modelId="{5AEB1686-1F65-4EA8-BF2E-A3DFFB3B1699}" type="parTrans" cxnId="{FA450275-EA67-4C5F-A720-303DC12EC9CC}">
      <dgm:prSet/>
      <dgm:spPr/>
      <dgm:t>
        <a:bodyPr/>
        <a:lstStyle/>
        <a:p>
          <a:endParaRPr lang="zh-CN" altLang="en-US"/>
        </a:p>
      </dgm:t>
    </dgm:pt>
    <dgm:pt modelId="{5D384E9C-5AEC-44B0-BD2A-08077842ECE0}" type="pres">
      <dgm:prSet presAssocID="{FB9BA130-8BA2-422C-A81B-A585F0C00B83}" presName="diagram" presStyleCnt="0">
        <dgm:presLayoutVars>
          <dgm:dir/>
          <dgm:animLvl val="lvl"/>
          <dgm:resizeHandles val="exact"/>
        </dgm:presLayoutVars>
      </dgm:prSet>
      <dgm:spPr/>
    </dgm:pt>
    <dgm:pt modelId="{84A57082-44F2-4F34-995F-6D43DE99BD71}" type="pres">
      <dgm:prSet presAssocID="{F41097D7-74DD-4A95-8FDF-CBD8721B250D}" presName="compNode" presStyleCnt="0"/>
      <dgm:spPr/>
    </dgm:pt>
    <dgm:pt modelId="{CBC06447-CB47-420C-9D3B-1D7C20DDED97}" type="pres">
      <dgm:prSet presAssocID="{F41097D7-74DD-4A95-8FDF-CBD8721B250D}" presName="childRect" presStyleLbl="bgAcc1" presStyleIdx="0" presStyleCnt="2">
        <dgm:presLayoutVars>
          <dgm:bulletEnabled val="1"/>
        </dgm:presLayoutVars>
      </dgm:prSet>
      <dgm:spPr/>
    </dgm:pt>
    <dgm:pt modelId="{5E0B2C93-95DE-4FCA-ADD5-A422A9F438FD}" type="pres">
      <dgm:prSet presAssocID="{F41097D7-74DD-4A95-8FDF-CBD8721B250D}" presName="parentText" presStyleLbl="node1" presStyleIdx="0" presStyleCnt="0">
        <dgm:presLayoutVars>
          <dgm:chMax val="0"/>
          <dgm:bulletEnabled val="1"/>
        </dgm:presLayoutVars>
      </dgm:prSet>
      <dgm:spPr/>
    </dgm:pt>
    <dgm:pt modelId="{BFDFF15D-1F6B-4921-8230-D0AAFFB954EE}" type="pres">
      <dgm:prSet presAssocID="{F41097D7-74DD-4A95-8FDF-CBD8721B250D}" presName="parentRect" presStyleLbl="alignNode1" presStyleIdx="0" presStyleCnt="2"/>
      <dgm:spPr/>
    </dgm:pt>
    <dgm:pt modelId="{4D97978B-1A8F-4C77-8A47-3934B805FD7D}" type="pres">
      <dgm:prSet presAssocID="{F41097D7-74DD-4A95-8FDF-CBD8721B250D}" presName="adorn" presStyleLbl="fgAccFollowNode1" presStyleIdx="0" presStyleCnt="2"/>
      <dgm:spPr>
        <a:gradFill rotWithShape="0">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dgm:spPr>
      <dgm:extLst>
        <a:ext uri="{E40237B7-FDA0-4F09-8148-C483321AD2D9}">
          <dgm14:cNvPr xmlns:dgm14="http://schemas.microsoft.com/office/drawing/2010/diagram" id="0" name="" descr="电脑"/>
        </a:ext>
      </dgm:extLst>
    </dgm:pt>
    <dgm:pt modelId="{07FAF923-0232-4416-A027-E662A6103553}" type="pres">
      <dgm:prSet presAssocID="{2536DCBC-F86C-4E27-B02E-9516A21EF9F4}" presName="sibTrans" presStyleLbl="sibTrans2D1" presStyleIdx="0" presStyleCnt="0"/>
      <dgm:spPr/>
    </dgm:pt>
    <dgm:pt modelId="{B0CD4189-A984-43EC-AF7E-49095C302154}" type="pres">
      <dgm:prSet presAssocID="{75C8E2B1-AF18-4DEA-9BC9-9273959F43AA}" presName="compNode" presStyleCnt="0"/>
      <dgm:spPr/>
    </dgm:pt>
    <dgm:pt modelId="{45AF1870-F9C2-4FA9-A6F0-2E9423208268}" type="pres">
      <dgm:prSet presAssocID="{75C8E2B1-AF18-4DEA-9BC9-9273959F43AA}" presName="childRect" presStyleLbl="bgAcc1" presStyleIdx="1" presStyleCnt="2">
        <dgm:presLayoutVars>
          <dgm:bulletEnabled val="1"/>
        </dgm:presLayoutVars>
      </dgm:prSet>
      <dgm:spPr/>
    </dgm:pt>
    <dgm:pt modelId="{4C165683-C7E8-4C52-8D60-29156DEEB9E2}" type="pres">
      <dgm:prSet presAssocID="{75C8E2B1-AF18-4DEA-9BC9-9273959F43AA}" presName="parentText" presStyleLbl="node1" presStyleIdx="0" presStyleCnt="0">
        <dgm:presLayoutVars>
          <dgm:chMax val="0"/>
          <dgm:bulletEnabled val="1"/>
        </dgm:presLayoutVars>
      </dgm:prSet>
      <dgm:spPr/>
    </dgm:pt>
    <dgm:pt modelId="{F52F218A-E895-4103-8E35-3286BA0DEAC2}" type="pres">
      <dgm:prSet presAssocID="{75C8E2B1-AF18-4DEA-9BC9-9273959F43AA}" presName="parentRect" presStyleLbl="alignNode1" presStyleIdx="1" presStyleCnt="2"/>
      <dgm:spPr/>
    </dgm:pt>
    <dgm:pt modelId="{0A153D86-FA4C-441F-B407-2A321014D4E1}" type="pres">
      <dgm:prSet presAssocID="{75C8E2B1-AF18-4DEA-9BC9-9273959F43AA}" presName="adorn" presStyleLbl="fgAccFollowNode1" presStyleIdx="1" presStyleCnt="2"/>
      <dgm:spPr>
        <a:solidFill>
          <a:schemeClr val="accent3">
            <a:hueOff val="2710599"/>
            <a:satOff val="100000"/>
            <a:lumOff val="-14706"/>
          </a:schemeClr>
        </a:solidFill>
      </dgm:spPr>
      <dgm:extLst>
        <a:ext uri="{E40237B7-FDA0-4F09-8148-C483321AD2D9}">
          <dgm14:cNvPr xmlns:dgm14="http://schemas.microsoft.com/office/drawing/2010/diagram" id="0" name="" descr="平板电脑"/>
        </a:ext>
      </dgm:extLst>
    </dgm:pt>
  </dgm:ptLst>
  <dgm:cxnLst>
    <dgm:cxn modelId="{537FFA21-C14F-467D-B9E7-057769AD334B}" type="presOf" srcId="{4E17AB0A-9B05-4291-8F5D-A045121B9B1D}" destId="{45AF1870-F9C2-4FA9-A6F0-2E9423208268}" srcOrd="0" destOrd="1" presId="urn:microsoft.com/office/officeart/2005/8/layout/bList2"/>
    <dgm:cxn modelId="{16384127-BAB5-441F-AE6A-FCADE48B94E7}" type="presOf" srcId="{2536DCBC-F86C-4E27-B02E-9516A21EF9F4}" destId="{07FAF923-0232-4416-A027-E662A6103553}" srcOrd="0" destOrd="0" presId="urn:microsoft.com/office/officeart/2005/8/layout/bList2"/>
    <dgm:cxn modelId="{F69FA52A-3D9A-49CD-A5ED-2321731584CA}" srcId="{75C8E2B1-AF18-4DEA-9BC9-9273959F43AA}" destId="{4E17AB0A-9B05-4291-8F5D-A045121B9B1D}" srcOrd="1" destOrd="0" parTransId="{350F9470-29AF-4758-99B4-F6636B3EC4C9}" sibTransId="{C4D08F31-388E-4631-A91D-FA1A00627ACE}"/>
    <dgm:cxn modelId="{7270D92C-DC9F-4FCB-BFC5-F46A28C69006}" type="presOf" srcId="{AEC8B3C8-1911-4955-BAC1-EAF69CC2CDCA}" destId="{45AF1870-F9C2-4FA9-A6F0-2E9423208268}" srcOrd="0" destOrd="0" presId="urn:microsoft.com/office/officeart/2005/8/layout/bList2"/>
    <dgm:cxn modelId="{DC82673D-C533-474A-92A6-04CC878467CE}" type="presOf" srcId="{F41097D7-74DD-4A95-8FDF-CBD8721B250D}" destId="{BFDFF15D-1F6B-4921-8230-D0AAFFB954EE}" srcOrd="1" destOrd="0" presId="urn:microsoft.com/office/officeart/2005/8/layout/bList2"/>
    <dgm:cxn modelId="{0CDBF942-AA1E-438A-B2B3-58FFBE104A1F}" type="presOf" srcId="{4A2543B1-F606-4761-A031-560662EA7974}" destId="{CBC06447-CB47-420C-9D3B-1D7C20DDED97}" srcOrd="0" destOrd="0" presId="urn:microsoft.com/office/officeart/2005/8/layout/bList2"/>
    <dgm:cxn modelId="{CAE56F4A-53F5-4137-9CF1-379537D0226D}" srcId="{F41097D7-74DD-4A95-8FDF-CBD8721B250D}" destId="{929FFC75-14E7-422B-9DD5-CCF33F0A51AA}" srcOrd="2" destOrd="0" parTransId="{A4C03D58-574F-479C-BB54-9248CE4BDCC9}" sibTransId="{E37CA5B0-2EF8-4186-B127-534FC08A8699}"/>
    <dgm:cxn modelId="{8F2EBF6A-1685-42CA-B2F3-3D337FD03103}" srcId="{FB9BA130-8BA2-422C-A81B-A585F0C00B83}" destId="{F41097D7-74DD-4A95-8FDF-CBD8721B250D}" srcOrd="0" destOrd="0" parTransId="{475C83F1-5FDB-49D0-AAAD-22A76B5F8AE0}" sibTransId="{2536DCBC-F86C-4E27-B02E-9516A21EF9F4}"/>
    <dgm:cxn modelId="{AF3FED6B-44A1-486D-85A0-973951D6BEA1}" srcId="{75C8E2B1-AF18-4DEA-9BC9-9273959F43AA}" destId="{AEC8B3C8-1911-4955-BAC1-EAF69CC2CDCA}" srcOrd="0" destOrd="0" parTransId="{943A3133-4EC5-42DA-BFE9-48846A68176C}" sibTransId="{F192A43F-3AEA-42D6-9AFF-5FC9BE77440E}"/>
    <dgm:cxn modelId="{188A5550-DE61-4C6B-BEE2-ECC488FF62AA}" type="presOf" srcId="{535D7F07-451A-46E2-B26A-4877FCE7448A}" destId="{45AF1870-F9C2-4FA9-A6F0-2E9423208268}" srcOrd="0" destOrd="2" presId="urn:microsoft.com/office/officeart/2005/8/layout/bList2"/>
    <dgm:cxn modelId="{FA450275-EA67-4C5F-A720-303DC12EC9CC}" srcId="{75C8E2B1-AF18-4DEA-9BC9-9273959F43AA}" destId="{535D7F07-451A-46E2-B26A-4877FCE7448A}" srcOrd="2" destOrd="0" parTransId="{5AEB1686-1F65-4EA8-BF2E-A3DFFB3B1699}" sibTransId="{DC676FFB-1AF6-4208-B8EF-F783F502AC71}"/>
    <dgm:cxn modelId="{E123057F-7759-476B-ABC2-32E36EC6D2FC}" type="presOf" srcId="{75C8E2B1-AF18-4DEA-9BC9-9273959F43AA}" destId="{F52F218A-E895-4103-8E35-3286BA0DEAC2}" srcOrd="1" destOrd="0" presId="urn:microsoft.com/office/officeart/2005/8/layout/bList2"/>
    <dgm:cxn modelId="{A6725791-BD6B-444C-8B9E-54BAD2B9F89B}" srcId="{F41097D7-74DD-4A95-8FDF-CBD8721B250D}" destId="{4A2543B1-F606-4761-A031-560662EA7974}" srcOrd="0" destOrd="0" parTransId="{90032415-7E27-498A-B2D6-60588E7C3CDF}" sibTransId="{9B4D6FE6-B097-4809-A4AD-52F7157A8233}"/>
    <dgm:cxn modelId="{87610A95-62D4-43F5-9CD7-D455B9B2834B}" srcId="{F41097D7-74DD-4A95-8FDF-CBD8721B250D}" destId="{C8D1A52D-5493-4B32-AA9A-10A56287DD5A}" srcOrd="1" destOrd="0" parTransId="{8C486D9B-8DAD-4403-926C-3BDBD35D3A30}" sibTransId="{14D01DD3-2E62-4E0E-B80C-2BA02450319A}"/>
    <dgm:cxn modelId="{62E2A0A7-E3C8-4248-863E-1EB8037595C8}" srcId="{F41097D7-74DD-4A95-8FDF-CBD8721B250D}" destId="{268375CF-C505-4C59-945B-F7734FA51147}" srcOrd="3" destOrd="0" parTransId="{AA7A88E3-96BE-4BF3-BFD7-E7115114F65D}" sibTransId="{8D2C1B59-A154-4D43-A9F9-3736BB927E76}"/>
    <dgm:cxn modelId="{05482EB4-A72A-4DAC-8C2D-98955DF8CEB3}" type="presOf" srcId="{929FFC75-14E7-422B-9DD5-CCF33F0A51AA}" destId="{CBC06447-CB47-420C-9D3B-1D7C20DDED97}" srcOrd="0" destOrd="2" presId="urn:microsoft.com/office/officeart/2005/8/layout/bList2"/>
    <dgm:cxn modelId="{CCADADB6-8142-4B1E-A6D0-32AD300A32B6}" srcId="{FB9BA130-8BA2-422C-A81B-A585F0C00B83}" destId="{75C8E2B1-AF18-4DEA-9BC9-9273959F43AA}" srcOrd="1" destOrd="0" parTransId="{C6816041-9CF4-4601-BDB4-24C364C4174B}" sibTransId="{C4ABB16E-CE12-4C77-8662-2ADCF282854F}"/>
    <dgm:cxn modelId="{43D4D3B7-7264-4B14-938F-C4A123E95390}" type="presOf" srcId="{75C8E2B1-AF18-4DEA-9BC9-9273959F43AA}" destId="{4C165683-C7E8-4C52-8D60-29156DEEB9E2}" srcOrd="0" destOrd="0" presId="urn:microsoft.com/office/officeart/2005/8/layout/bList2"/>
    <dgm:cxn modelId="{01F10ACE-90F7-4757-A9B3-ABC421575888}" type="presOf" srcId="{F41097D7-74DD-4A95-8FDF-CBD8721B250D}" destId="{5E0B2C93-95DE-4FCA-ADD5-A422A9F438FD}" srcOrd="0" destOrd="0" presId="urn:microsoft.com/office/officeart/2005/8/layout/bList2"/>
    <dgm:cxn modelId="{3170A8D1-3AC4-43C5-BA80-E784F6DC45DC}" type="presOf" srcId="{FB9BA130-8BA2-422C-A81B-A585F0C00B83}" destId="{5D384E9C-5AEC-44B0-BD2A-08077842ECE0}" srcOrd="0" destOrd="0" presId="urn:microsoft.com/office/officeart/2005/8/layout/bList2"/>
    <dgm:cxn modelId="{DFCD70E2-201D-4B0C-9406-3C8749F6B7EF}" type="presOf" srcId="{C8D1A52D-5493-4B32-AA9A-10A56287DD5A}" destId="{CBC06447-CB47-420C-9D3B-1D7C20DDED97}" srcOrd="0" destOrd="1" presId="urn:microsoft.com/office/officeart/2005/8/layout/bList2"/>
    <dgm:cxn modelId="{9D4482F0-E48D-4A89-8B75-103A09CBA0E1}" type="presOf" srcId="{268375CF-C505-4C59-945B-F7734FA51147}" destId="{CBC06447-CB47-420C-9D3B-1D7C20DDED97}" srcOrd="0" destOrd="3" presId="urn:microsoft.com/office/officeart/2005/8/layout/bList2"/>
    <dgm:cxn modelId="{23525D6D-3263-42B0-B9B2-B57704C8B45B}" type="presParOf" srcId="{5D384E9C-5AEC-44B0-BD2A-08077842ECE0}" destId="{84A57082-44F2-4F34-995F-6D43DE99BD71}" srcOrd="0" destOrd="0" presId="urn:microsoft.com/office/officeart/2005/8/layout/bList2"/>
    <dgm:cxn modelId="{AA625FD7-DFBD-4054-8540-13D78CFB59E7}" type="presParOf" srcId="{84A57082-44F2-4F34-995F-6D43DE99BD71}" destId="{CBC06447-CB47-420C-9D3B-1D7C20DDED97}" srcOrd="0" destOrd="0" presId="urn:microsoft.com/office/officeart/2005/8/layout/bList2"/>
    <dgm:cxn modelId="{5E0CF569-AD3B-4E57-AB98-76C3979E373F}" type="presParOf" srcId="{84A57082-44F2-4F34-995F-6D43DE99BD71}" destId="{5E0B2C93-95DE-4FCA-ADD5-A422A9F438FD}" srcOrd="1" destOrd="0" presId="urn:microsoft.com/office/officeart/2005/8/layout/bList2"/>
    <dgm:cxn modelId="{1CDD3997-82BB-4EB2-B3AF-5E6A5899A309}" type="presParOf" srcId="{84A57082-44F2-4F34-995F-6D43DE99BD71}" destId="{BFDFF15D-1F6B-4921-8230-D0AAFFB954EE}" srcOrd="2" destOrd="0" presId="urn:microsoft.com/office/officeart/2005/8/layout/bList2"/>
    <dgm:cxn modelId="{0869F032-D753-4ACD-B061-3BC8A839AF31}" type="presParOf" srcId="{84A57082-44F2-4F34-995F-6D43DE99BD71}" destId="{4D97978B-1A8F-4C77-8A47-3934B805FD7D}" srcOrd="3" destOrd="0" presId="urn:microsoft.com/office/officeart/2005/8/layout/bList2"/>
    <dgm:cxn modelId="{29EFD9FA-25DC-405C-854A-3F8FDC6C475D}" type="presParOf" srcId="{5D384E9C-5AEC-44B0-BD2A-08077842ECE0}" destId="{07FAF923-0232-4416-A027-E662A6103553}" srcOrd="1" destOrd="0" presId="urn:microsoft.com/office/officeart/2005/8/layout/bList2"/>
    <dgm:cxn modelId="{8A51191C-6B77-4AAB-A109-FEC48FA286CC}" type="presParOf" srcId="{5D384E9C-5AEC-44B0-BD2A-08077842ECE0}" destId="{B0CD4189-A984-43EC-AF7E-49095C302154}" srcOrd="2" destOrd="0" presId="urn:microsoft.com/office/officeart/2005/8/layout/bList2"/>
    <dgm:cxn modelId="{B9E9E0EA-8B10-4725-9775-37F6F56FAD6C}" type="presParOf" srcId="{B0CD4189-A984-43EC-AF7E-49095C302154}" destId="{45AF1870-F9C2-4FA9-A6F0-2E9423208268}" srcOrd="0" destOrd="0" presId="urn:microsoft.com/office/officeart/2005/8/layout/bList2"/>
    <dgm:cxn modelId="{BE9DCE29-4AAE-4AFA-A021-028E2350FCCB}" type="presParOf" srcId="{B0CD4189-A984-43EC-AF7E-49095C302154}" destId="{4C165683-C7E8-4C52-8D60-29156DEEB9E2}" srcOrd="1" destOrd="0" presId="urn:microsoft.com/office/officeart/2005/8/layout/bList2"/>
    <dgm:cxn modelId="{E0010B9A-07B2-46E4-B8B5-3BF41DF6EAE4}" type="presParOf" srcId="{B0CD4189-A984-43EC-AF7E-49095C302154}" destId="{F52F218A-E895-4103-8E35-3286BA0DEAC2}" srcOrd="2" destOrd="0" presId="urn:microsoft.com/office/officeart/2005/8/layout/bList2"/>
    <dgm:cxn modelId="{D429CD48-45F0-4C82-923E-BA3C94C4AFA9}" type="presParOf" srcId="{B0CD4189-A984-43EC-AF7E-49095C302154}" destId="{0A153D86-FA4C-441F-B407-2A321014D4E1}"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588F93F-09E0-4A6E-BE38-73A0CC49637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1E870291-048B-43CF-8295-E67DD6E832CF}">
      <dgm:prSet phldrT="[文本]" custT="1"/>
      <dgm:spPr>
        <a:solidFill>
          <a:schemeClr val="bg2">
            <a:lumMod val="50000"/>
          </a:schemeClr>
        </a:solidFill>
      </dgm:spPr>
      <dgm:t>
        <a:bodyPr/>
        <a:lstStyle/>
        <a:p>
          <a:r>
            <a:rPr lang="en-US" altLang="zh-CN" sz="3200" b="1" dirty="0">
              <a:latin typeface="Arial" panose="020B0604020202020204" pitchFamily="34" charset="0"/>
              <a:ea typeface="微软雅黑" panose="020B0503020204020204" pitchFamily="34" charset="-122"/>
              <a:cs typeface="Arial" panose="020B0604020202020204" pitchFamily="34" charset="0"/>
            </a:rPr>
            <a:t>CS</a:t>
          </a:r>
          <a:endParaRPr lang="en-GB" sz="3200" b="1" dirty="0">
            <a:latin typeface="Arial" panose="020B0604020202020204" pitchFamily="34" charset="0"/>
            <a:ea typeface="微软雅黑" panose="020B0503020204020204" pitchFamily="34" charset="-122"/>
            <a:cs typeface="Arial" panose="020B0604020202020204" pitchFamily="34" charset="0"/>
          </a:endParaRPr>
        </a:p>
      </dgm:t>
    </dgm:pt>
    <dgm:pt modelId="{5FBA2FDA-BE15-4A3A-BBB9-BAC8711848BF}" type="parTrans" cxnId="{C2751D67-7792-4722-9001-77DD41CC39B8}">
      <dgm:prSet/>
      <dgm:spPr/>
      <dgm:t>
        <a:bodyPr/>
        <a:lstStyle/>
        <a:p>
          <a:endParaRPr lang="en-GB" b="1">
            <a:latin typeface="微软雅黑" panose="020B0503020204020204" pitchFamily="34" charset="-122"/>
            <a:ea typeface="微软雅黑" panose="020B0503020204020204" pitchFamily="34" charset="-122"/>
          </a:endParaRPr>
        </a:p>
      </dgm:t>
    </dgm:pt>
    <dgm:pt modelId="{056B6E6C-D3C5-46B8-9A2E-48A82C08D304}" type="sibTrans" cxnId="{C2751D67-7792-4722-9001-77DD41CC39B8}">
      <dgm:prSet/>
      <dgm:spPr/>
      <dgm:t>
        <a:bodyPr/>
        <a:lstStyle/>
        <a:p>
          <a:endParaRPr lang="en-GB" b="1">
            <a:latin typeface="微软雅黑" panose="020B0503020204020204" pitchFamily="34" charset="-122"/>
            <a:ea typeface="微软雅黑" panose="020B0503020204020204" pitchFamily="34" charset="-122"/>
          </a:endParaRPr>
        </a:p>
      </dgm:t>
    </dgm:pt>
    <dgm:pt modelId="{A73D5CE5-5D08-45D5-ACD7-0E2E5203E644}">
      <dgm:prSet phldrT="[文本]" custT="1"/>
      <dgm:spPr>
        <a:solidFill>
          <a:schemeClr val="accent4">
            <a:lumMod val="75000"/>
          </a:schemeClr>
        </a:solidFill>
      </dgm:spPr>
      <dgm: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Chip</a:t>
          </a:r>
          <a:endParaRPr lang="en-GB" sz="2000" b="1" dirty="0">
            <a:latin typeface="Arial" panose="020B0604020202020204" pitchFamily="34" charset="0"/>
            <a:ea typeface="微软雅黑" panose="020B0503020204020204" pitchFamily="34" charset="-122"/>
            <a:cs typeface="Arial" panose="020B0604020202020204" pitchFamily="34" charset="0"/>
          </a:endParaRPr>
        </a:p>
      </dgm:t>
    </dgm:pt>
    <dgm:pt modelId="{8DF81B1F-9D74-456E-B5F4-C658326F96F4}" type="parTrans" cxnId="{A0B0A44E-7292-48DD-8868-3739CC86C4B9}">
      <dgm:prSet/>
      <dgm:spPr/>
      <dgm:t>
        <a:bodyPr/>
        <a:lstStyle/>
        <a:p>
          <a:endParaRPr lang="en-GB" b="1">
            <a:latin typeface="微软雅黑" panose="020B0503020204020204" pitchFamily="34" charset="-122"/>
            <a:ea typeface="微软雅黑" panose="020B0503020204020204" pitchFamily="34" charset="-122"/>
          </a:endParaRPr>
        </a:p>
      </dgm:t>
    </dgm:pt>
    <dgm:pt modelId="{61ED68B7-ECBC-473E-9A88-2677B759834F}" type="sibTrans" cxnId="{A0B0A44E-7292-48DD-8868-3739CC86C4B9}">
      <dgm:prSet/>
      <dgm:spPr/>
      <dgm:t>
        <a:bodyPr/>
        <a:lstStyle/>
        <a:p>
          <a:endParaRPr lang="en-GB" b="1">
            <a:latin typeface="微软雅黑" panose="020B0503020204020204" pitchFamily="34" charset="-122"/>
            <a:ea typeface="微软雅黑" panose="020B0503020204020204" pitchFamily="34" charset="-122"/>
          </a:endParaRPr>
        </a:p>
      </dgm:t>
    </dgm:pt>
    <dgm:pt modelId="{C6FD2575-420B-4DA6-996F-65DA4D7B28A4}">
      <dgm:prSet phldrT="[文本]" custT="1"/>
      <dgm:spPr>
        <a:solidFill>
          <a:schemeClr val="accent4">
            <a:lumMod val="75000"/>
          </a:schemeClr>
        </a:solidFill>
      </dgm:spPr>
      <dgm: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OS</a:t>
          </a:r>
          <a:endParaRPr lang="en-GB" sz="2000" b="1" dirty="0">
            <a:latin typeface="Arial" panose="020B0604020202020204" pitchFamily="34" charset="0"/>
            <a:ea typeface="微软雅黑" panose="020B0503020204020204" pitchFamily="34" charset="-122"/>
            <a:cs typeface="Arial" panose="020B0604020202020204" pitchFamily="34" charset="0"/>
          </a:endParaRPr>
        </a:p>
      </dgm:t>
    </dgm:pt>
    <dgm:pt modelId="{B14737A1-5533-461B-B35E-1C1CF03E63C8}" type="parTrans" cxnId="{26ACEEC6-FDEC-4E9D-B614-98671A74B65B}">
      <dgm:prSet/>
      <dgm:spPr/>
      <dgm:t>
        <a:bodyPr/>
        <a:lstStyle/>
        <a:p>
          <a:endParaRPr lang="en-GB" b="1">
            <a:latin typeface="微软雅黑" panose="020B0503020204020204" pitchFamily="34" charset="-122"/>
            <a:ea typeface="微软雅黑" panose="020B0503020204020204" pitchFamily="34" charset="-122"/>
          </a:endParaRPr>
        </a:p>
      </dgm:t>
    </dgm:pt>
    <dgm:pt modelId="{DD0DBF70-D81B-4C7E-8410-98AAEEA01211}" type="sibTrans" cxnId="{26ACEEC6-FDEC-4E9D-B614-98671A74B65B}">
      <dgm:prSet/>
      <dgm:spPr/>
      <dgm:t>
        <a:bodyPr/>
        <a:lstStyle/>
        <a:p>
          <a:endParaRPr lang="en-GB" b="1">
            <a:latin typeface="微软雅黑" panose="020B0503020204020204" pitchFamily="34" charset="-122"/>
            <a:ea typeface="微软雅黑" panose="020B0503020204020204" pitchFamily="34" charset="-122"/>
          </a:endParaRPr>
        </a:p>
      </dgm:t>
    </dgm:pt>
    <dgm:pt modelId="{EA79F94D-5408-445F-824A-BCE00734C548}">
      <dgm:prSet phldrT="[文本]" custT="1"/>
      <dgm:spPr>
        <a:solidFill>
          <a:schemeClr val="accent4">
            <a:lumMod val="75000"/>
          </a:schemeClr>
        </a:solidFill>
      </dgm:spPr>
      <dgm: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DB</a:t>
          </a:r>
          <a:endParaRPr lang="en-GB" sz="2000" b="1" dirty="0">
            <a:latin typeface="Arial" panose="020B0604020202020204" pitchFamily="34" charset="0"/>
            <a:ea typeface="微软雅黑" panose="020B0503020204020204" pitchFamily="34" charset="-122"/>
            <a:cs typeface="Arial" panose="020B0604020202020204" pitchFamily="34" charset="0"/>
          </a:endParaRPr>
        </a:p>
      </dgm:t>
    </dgm:pt>
    <dgm:pt modelId="{66B97C89-7514-4F63-BB0C-FD17045AA142}" type="parTrans" cxnId="{E44BB804-F1AF-444B-84C1-57A3484D09D3}">
      <dgm:prSet/>
      <dgm:spPr/>
      <dgm:t>
        <a:bodyPr/>
        <a:lstStyle/>
        <a:p>
          <a:endParaRPr lang="en-GB" b="1">
            <a:latin typeface="微软雅黑" panose="020B0503020204020204" pitchFamily="34" charset="-122"/>
            <a:ea typeface="微软雅黑" panose="020B0503020204020204" pitchFamily="34" charset="-122"/>
          </a:endParaRPr>
        </a:p>
      </dgm:t>
    </dgm:pt>
    <dgm:pt modelId="{326CD5C3-3D48-45A8-9B85-E9C5D667E405}" type="sibTrans" cxnId="{E44BB804-F1AF-444B-84C1-57A3484D09D3}">
      <dgm:prSet/>
      <dgm:spPr/>
      <dgm:t>
        <a:bodyPr/>
        <a:lstStyle/>
        <a:p>
          <a:endParaRPr lang="en-GB" b="1">
            <a:latin typeface="微软雅黑" panose="020B0503020204020204" pitchFamily="34" charset="-122"/>
            <a:ea typeface="微软雅黑" panose="020B0503020204020204" pitchFamily="34" charset="-122"/>
          </a:endParaRPr>
        </a:p>
      </dgm:t>
    </dgm:pt>
    <dgm:pt modelId="{476074F3-220C-40F2-BA2C-077CF9DCF9DE}" type="pres">
      <dgm:prSet presAssocID="{B588F93F-09E0-4A6E-BE38-73A0CC496374}" presName="Name0" presStyleCnt="0">
        <dgm:presLayoutVars>
          <dgm:chMax val="1"/>
          <dgm:dir/>
          <dgm:animLvl val="ctr"/>
          <dgm:resizeHandles val="exact"/>
        </dgm:presLayoutVars>
      </dgm:prSet>
      <dgm:spPr/>
    </dgm:pt>
    <dgm:pt modelId="{C54F5E48-D0A5-40EE-B556-D76B88CE3737}" type="pres">
      <dgm:prSet presAssocID="{1E870291-048B-43CF-8295-E67DD6E832CF}" presName="centerShape" presStyleLbl="node0" presStyleIdx="0" presStyleCnt="1" custScaleX="87536" custScaleY="89394"/>
      <dgm:spPr/>
    </dgm:pt>
    <dgm:pt modelId="{E781E8EC-7CCA-4345-AF2C-73627055CDC9}" type="pres">
      <dgm:prSet presAssocID="{A73D5CE5-5D08-45D5-ACD7-0E2E5203E644}" presName="node" presStyleLbl="node1" presStyleIdx="0" presStyleCnt="3">
        <dgm:presLayoutVars>
          <dgm:bulletEnabled val="1"/>
        </dgm:presLayoutVars>
      </dgm:prSet>
      <dgm:spPr/>
    </dgm:pt>
    <dgm:pt modelId="{2B743687-467E-4C0C-869C-28629E4A0D24}" type="pres">
      <dgm:prSet presAssocID="{A73D5CE5-5D08-45D5-ACD7-0E2E5203E644}" presName="dummy" presStyleCnt="0"/>
      <dgm:spPr/>
    </dgm:pt>
    <dgm:pt modelId="{CA1A9C58-716F-4ED8-8DF8-FBBFFD5134C1}" type="pres">
      <dgm:prSet presAssocID="{61ED68B7-ECBC-473E-9A88-2677B759834F}" presName="sibTrans" presStyleLbl="sibTrans2D1" presStyleIdx="0" presStyleCnt="3"/>
      <dgm:spPr/>
    </dgm:pt>
    <dgm:pt modelId="{6EDFFCDA-236E-47F6-B06C-B48FFF286FB0}" type="pres">
      <dgm:prSet presAssocID="{C6FD2575-420B-4DA6-996F-65DA4D7B28A4}" presName="node" presStyleLbl="node1" presStyleIdx="1" presStyleCnt="3">
        <dgm:presLayoutVars>
          <dgm:bulletEnabled val="1"/>
        </dgm:presLayoutVars>
      </dgm:prSet>
      <dgm:spPr/>
    </dgm:pt>
    <dgm:pt modelId="{47F34224-4ABE-40CA-89F8-7C5300B20E6D}" type="pres">
      <dgm:prSet presAssocID="{C6FD2575-420B-4DA6-996F-65DA4D7B28A4}" presName="dummy" presStyleCnt="0"/>
      <dgm:spPr/>
    </dgm:pt>
    <dgm:pt modelId="{934E3B5F-2FFD-4CC7-82D8-F85F54957132}" type="pres">
      <dgm:prSet presAssocID="{DD0DBF70-D81B-4C7E-8410-98AAEEA01211}" presName="sibTrans" presStyleLbl="sibTrans2D1" presStyleIdx="1" presStyleCnt="3"/>
      <dgm:spPr/>
    </dgm:pt>
    <dgm:pt modelId="{2B29ECA0-4B69-4B69-8C6D-1C4F4A790435}" type="pres">
      <dgm:prSet presAssocID="{EA79F94D-5408-445F-824A-BCE00734C548}" presName="node" presStyleLbl="node1" presStyleIdx="2" presStyleCnt="3">
        <dgm:presLayoutVars>
          <dgm:bulletEnabled val="1"/>
        </dgm:presLayoutVars>
      </dgm:prSet>
      <dgm:spPr/>
    </dgm:pt>
    <dgm:pt modelId="{5F5AF960-4C70-4B3F-8D47-A1087A1F64B2}" type="pres">
      <dgm:prSet presAssocID="{EA79F94D-5408-445F-824A-BCE00734C548}" presName="dummy" presStyleCnt="0"/>
      <dgm:spPr/>
    </dgm:pt>
    <dgm:pt modelId="{C5E454E5-6CA3-42AF-8365-198EED575C94}" type="pres">
      <dgm:prSet presAssocID="{326CD5C3-3D48-45A8-9B85-E9C5D667E405}" presName="sibTrans" presStyleLbl="sibTrans2D1" presStyleIdx="2" presStyleCnt="3"/>
      <dgm:spPr/>
    </dgm:pt>
  </dgm:ptLst>
  <dgm:cxnLst>
    <dgm:cxn modelId="{E44BB804-F1AF-444B-84C1-57A3484D09D3}" srcId="{1E870291-048B-43CF-8295-E67DD6E832CF}" destId="{EA79F94D-5408-445F-824A-BCE00734C548}" srcOrd="2" destOrd="0" parTransId="{66B97C89-7514-4F63-BB0C-FD17045AA142}" sibTransId="{326CD5C3-3D48-45A8-9B85-E9C5D667E405}"/>
    <dgm:cxn modelId="{D1C8DE0C-E4E2-4844-9225-8EC9FD035FB4}" type="presOf" srcId="{DD0DBF70-D81B-4C7E-8410-98AAEEA01211}" destId="{934E3B5F-2FFD-4CC7-82D8-F85F54957132}" srcOrd="0" destOrd="0" presId="urn:microsoft.com/office/officeart/2005/8/layout/radial6"/>
    <dgm:cxn modelId="{6A9B751D-2B10-47B2-8D9A-8CAE7565BFB3}" type="presOf" srcId="{1E870291-048B-43CF-8295-E67DD6E832CF}" destId="{C54F5E48-D0A5-40EE-B556-D76B88CE3737}" srcOrd="0" destOrd="0" presId="urn:microsoft.com/office/officeart/2005/8/layout/radial6"/>
    <dgm:cxn modelId="{C2751D67-7792-4722-9001-77DD41CC39B8}" srcId="{B588F93F-09E0-4A6E-BE38-73A0CC496374}" destId="{1E870291-048B-43CF-8295-E67DD6E832CF}" srcOrd="0" destOrd="0" parTransId="{5FBA2FDA-BE15-4A3A-BBB9-BAC8711848BF}" sibTransId="{056B6E6C-D3C5-46B8-9A2E-48A82C08D304}"/>
    <dgm:cxn modelId="{83A20B4B-E750-48A5-B13F-733F5DEFE030}" type="presOf" srcId="{EA79F94D-5408-445F-824A-BCE00734C548}" destId="{2B29ECA0-4B69-4B69-8C6D-1C4F4A790435}" srcOrd="0" destOrd="0" presId="urn:microsoft.com/office/officeart/2005/8/layout/radial6"/>
    <dgm:cxn modelId="{A0B0A44E-7292-48DD-8868-3739CC86C4B9}" srcId="{1E870291-048B-43CF-8295-E67DD6E832CF}" destId="{A73D5CE5-5D08-45D5-ACD7-0E2E5203E644}" srcOrd="0" destOrd="0" parTransId="{8DF81B1F-9D74-456E-B5F4-C658326F96F4}" sibTransId="{61ED68B7-ECBC-473E-9A88-2677B759834F}"/>
    <dgm:cxn modelId="{233F8255-9F85-48AE-AD32-6A7967C739A5}" type="presOf" srcId="{326CD5C3-3D48-45A8-9B85-E9C5D667E405}" destId="{C5E454E5-6CA3-42AF-8365-198EED575C94}" srcOrd="0" destOrd="0" presId="urn:microsoft.com/office/officeart/2005/8/layout/radial6"/>
    <dgm:cxn modelId="{456E6857-967A-41A6-B6FA-FD6D49F384C8}" type="presOf" srcId="{C6FD2575-420B-4DA6-996F-65DA4D7B28A4}" destId="{6EDFFCDA-236E-47F6-B06C-B48FFF286FB0}" srcOrd="0" destOrd="0" presId="urn:microsoft.com/office/officeart/2005/8/layout/radial6"/>
    <dgm:cxn modelId="{EE38A392-ADF1-4DC5-8CD0-2686F6C25BC3}" type="presOf" srcId="{A73D5CE5-5D08-45D5-ACD7-0E2E5203E644}" destId="{E781E8EC-7CCA-4345-AF2C-73627055CDC9}" srcOrd="0" destOrd="0" presId="urn:microsoft.com/office/officeart/2005/8/layout/radial6"/>
    <dgm:cxn modelId="{BB5243A3-475F-4BE2-A90F-1F29B99D41CF}" type="presOf" srcId="{B588F93F-09E0-4A6E-BE38-73A0CC496374}" destId="{476074F3-220C-40F2-BA2C-077CF9DCF9DE}" srcOrd="0" destOrd="0" presId="urn:microsoft.com/office/officeart/2005/8/layout/radial6"/>
    <dgm:cxn modelId="{26ACEEC6-FDEC-4E9D-B614-98671A74B65B}" srcId="{1E870291-048B-43CF-8295-E67DD6E832CF}" destId="{C6FD2575-420B-4DA6-996F-65DA4D7B28A4}" srcOrd="1" destOrd="0" parTransId="{B14737A1-5533-461B-B35E-1C1CF03E63C8}" sibTransId="{DD0DBF70-D81B-4C7E-8410-98AAEEA01211}"/>
    <dgm:cxn modelId="{03CA34DD-A859-426D-B7FF-D3032456374D}" type="presOf" srcId="{61ED68B7-ECBC-473E-9A88-2677B759834F}" destId="{CA1A9C58-716F-4ED8-8DF8-FBBFFD5134C1}" srcOrd="0" destOrd="0" presId="urn:microsoft.com/office/officeart/2005/8/layout/radial6"/>
    <dgm:cxn modelId="{4EA986BF-00AE-4AC1-8D53-90D65E86B8BE}" type="presParOf" srcId="{476074F3-220C-40F2-BA2C-077CF9DCF9DE}" destId="{C54F5E48-D0A5-40EE-B556-D76B88CE3737}" srcOrd="0" destOrd="0" presId="urn:microsoft.com/office/officeart/2005/8/layout/radial6"/>
    <dgm:cxn modelId="{29F1F487-AEB8-4971-B043-BB4C25C4EC72}" type="presParOf" srcId="{476074F3-220C-40F2-BA2C-077CF9DCF9DE}" destId="{E781E8EC-7CCA-4345-AF2C-73627055CDC9}" srcOrd="1" destOrd="0" presId="urn:microsoft.com/office/officeart/2005/8/layout/radial6"/>
    <dgm:cxn modelId="{4A674374-DEC7-42F7-A6D1-57F57EC0B25C}" type="presParOf" srcId="{476074F3-220C-40F2-BA2C-077CF9DCF9DE}" destId="{2B743687-467E-4C0C-869C-28629E4A0D24}" srcOrd="2" destOrd="0" presId="urn:microsoft.com/office/officeart/2005/8/layout/radial6"/>
    <dgm:cxn modelId="{E6D2A966-8923-4F61-BCC8-F51A8EB99393}" type="presParOf" srcId="{476074F3-220C-40F2-BA2C-077CF9DCF9DE}" destId="{CA1A9C58-716F-4ED8-8DF8-FBBFFD5134C1}" srcOrd="3" destOrd="0" presId="urn:microsoft.com/office/officeart/2005/8/layout/radial6"/>
    <dgm:cxn modelId="{9B75E146-5F42-4BE3-B5C6-7E732946A05C}" type="presParOf" srcId="{476074F3-220C-40F2-BA2C-077CF9DCF9DE}" destId="{6EDFFCDA-236E-47F6-B06C-B48FFF286FB0}" srcOrd="4" destOrd="0" presId="urn:microsoft.com/office/officeart/2005/8/layout/radial6"/>
    <dgm:cxn modelId="{E72CF47A-2583-44E7-9EB5-0775CBCD0FAD}" type="presParOf" srcId="{476074F3-220C-40F2-BA2C-077CF9DCF9DE}" destId="{47F34224-4ABE-40CA-89F8-7C5300B20E6D}" srcOrd="5" destOrd="0" presId="urn:microsoft.com/office/officeart/2005/8/layout/radial6"/>
    <dgm:cxn modelId="{FC4D1533-D9F3-4338-AAAD-A41D28D511B4}" type="presParOf" srcId="{476074F3-220C-40F2-BA2C-077CF9DCF9DE}" destId="{934E3B5F-2FFD-4CC7-82D8-F85F54957132}" srcOrd="6" destOrd="0" presId="urn:microsoft.com/office/officeart/2005/8/layout/radial6"/>
    <dgm:cxn modelId="{3B46E1D2-6F56-46C0-BB49-E0A94367A27D}" type="presParOf" srcId="{476074F3-220C-40F2-BA2C-077CF9DCF9DE}" destId="{2B29ECA0-4B69-4B69-8C6D-1C4F4A790435}" srcOrd="7" destOrd="0" presId="urn:microsoft.com/office/officeart/2005/8/layout/radial6"/>
    <dgm:cxn modelId="{D3369010-B733-44D5-8BDA-216EC7B8E284}" type="presParOf" srcId="{476074F3-220C-40F2-BA2C-077CF9DCF9DE}" destId="{5F5AF960-4C70-4B3F-8D47-A1087A1F64B2}" srcOrd="8" destOrd="0" presId="urn:microsoft.com/office/officeart/2005/8/layout/radial6"/>
    <dgm:cxn modelId="{77937993-412F-497A-A687-74CE7E47D968}" type="presParOf" srcId="{476074F3-220C-40F2-BA2C-077CF9DCF9DE}" destId="{C5E454E5-6CA3-42AF-8365-198EED575C94}"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06BF1-78B2-45BE-A5E2-66B896B608A1}">
      <dsp:nvSpPr>
        <dsp:cNvPr id="0" name=""/>
        <dsp:cNvSpPr/>
      </dsp:nvSpPr>
      <dsp:spPr>
        <a:xfrm>
          <a:off x="2880319" y="1440965"/>
          <a:ext cx="1359859" cy="861035"/>
        </a:xfrm>
        <a:prstGeom prst="ellipse">
          <a:avLst/>
        </a:prstGeom>
        <a:solidFill>
          <a:prstClr val="white">
            <a:hueOff val="0"/>
            <a:satOff val="0"/>
            <a:lumOff val="0"/>
            <a:alphaOff val="0"/>
          </a:prstClr>
        </a:solidFill>
        <a:ln w="12700" cap="flat" cmpd="sng" algn="ctr">
          <a:solidFill>
            <a:srgbClr val="4472C4">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solidFill>
                <a:srgbClr val="4472C4">
                  <a:lumMod val="75000"/>
                </a:srgbClr>
              </a:solidFill>
              <a:latin typeface="微软雅黑" pitchFamily="34" charset="-122"/>
              <a:ea typeface="微软雅黑" pitchFamily="34" charset="-122"/>
              <a:cs typeface="+mn-cs"/>
            </a:rPr>
            <a:t>大数据</a:t>
          </a:r>
          <a:endParaRPr lang="en-US" altLang="zh-CN" sz="1600" b="1" kern="1200" dirty="0">
            <a:solidFill>
              <a:srgbClr val="4472C4">
                <a:lumMod val="75000"/>
              </a:srgbClr>
            </a:solidFill>
            <a:latin typeface="微软雅黑" pitchFamily="34" charset="-122"/>
            <a:ea typeface="微软雅黑" pitchFamily="34" charset="-122"/>
            <a:cs typeface="+mn-cs"/>
          </a:endParaRPr>
        </a:p>
        <a:p>
          <a:pPr marL="0" lvl="0" indent="0" algn="ctr" defTabSz="711200">
            <a:lnSpc>
              <a:spcPct val="90000"/>
            </a:lnSpc>
            <a:spcBef>
              <a:spcPct val="0"/>
            </a:spcBef>
            <a:spcAft>
              <a:spcPct val="35000"/>
            </a:spcAft>
            <a:buNone/>
          </a:pPr>
          <a:r>
            <a:rPr lang="zh-CN" altLang="en-US" sz="1600" b="1" kern="1200" dirty="0">
              <a:solidFill>
                <a:srgbClr val="4472C4">
                  <a:lumMod val="75000"/>
                </a:srgbClr>
              </a:solidFill>
              <a:latin typeface="微软雅黑" pitchFamily="34" charset="-122"/>
              <a:ea typeface="微软雅黑" pitchFamily="34" charset="-122"/>
              <a:cs typeface="+mn-cs"/>
            </a:rPr>
            <a:t>智能分析</a:t>
          </a:r>
        </a:p>
      </dsp:txBody>
      <dsp:txXfrm>
        <a:off x="3079466" y="1567061"/>
        <a:ext cx="961565" cy="608843"/>
      </dsp:txXfrm>
    </dsp:sp>
    <dsp:sp modelId="{5B08F113-F4F4-43AF-96F2-2EB9339F99CA}">
      <dsp:nvSpPr>
        <dsp:cNvPr id="0" name=""/>
        <dsp:cNvSpPr/>
      </dsp:nvSpPr>
      <dsp:spPr>
        <a:xfrm rot="16200000">
          <a:off x="3439850" y="1053326"/>
          <a:ext cx="240797" cy="334573"/>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ysClr val="window" lastClr="FFFFFF"/>
            </a:solidFill>
            <a:latin typeface="Calibri"/>
            <a:ea typeface="等线" panose="02010600030101010101" pitchFamily="2" charset="-122"/>
            <a:cs typeface="+mn-cs"/>
          </a:endParaRPr>
        </a:p>
      </dsp:txBody>
      <dsp:txXfrm>
        <a:off x="3475970" y="1156361"/>
        <a:ext cx="168558" cy="200743"/>
      </dsp:txXfrm>
    </dsp:sp>
    <dsp:sp modelId="{653F38C3-3BAE-4752-9252-71361DA184DF}">
      <dsp:nvSpPr>
        <dsp:cNvPr id="0" name=""/>
        <dsp:cNvSpPr/>
      </dsp:nvSpPr>
      <dsp:spPr>
        <a:xfrm>
          <a:off x="3024335" y="2590"/>
          <a:ext cx="1071826" cy="984040"/>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zh-CN" altLang="en-US" sz="1600" b="1" kern="1200">
              <a:solidFill>
                <a:sysClr val="window" lastClr="FFFFFF"/>
              </a:solidFill>
              <a:latin typeface="华文中宋" panose="02010600040101010101" pitchFamily="2" charset="-122"/>
              <a:ea typeface="华文中宋" panose="02010600040101010101" pitchFamily="2" charset="-122"/>
              <a:cs typeface="+mn-cs"/>
            </a:rPr>
            <a:t>时空</a:t>
          </a:r>
          <a:endParaRPr lang="en-US" altLang="zh-CN" sz="1600" b="1" kern="1200" dirty="0">
            <a:solidFill>
              <a:sysClr val="window" lastClr="FFFFFF"/>
            </a:solidFill>
            <a:latin typeface="华文中宋" panose="02010600040101010101" pitchFamily="2" charset="-122"/>
            <a:ea typeface="华文中宋" panose="02010600040101010101" pitchFamily="2" charset="-122"/>
            <a:cs typeface="+mn-cs"/>
          </a:endParaRPr>
        </a:p>
        <a:p>
          <a:pPr marL="0" lvl="0" indent="0" algn="ctr" defTabSz="711200">
            <a:lnSpc>
              <a:spcPct val="90000"/>
            </a:lnSpc>
            <a:spcBef>
              <a:spcPct val="0"/>
            </a:spcBef>
            <a:spcAft>
              <a:spcPct val="35000"/>
            </a:spcAft>
            <a:buNone/>
          </a:pPr>
          <a:r>
            <a:rPr lang="zh-CN" altLang="en-US" sz="1600" b="1" kern="1200" dirty="0">
              <a:solidFill>
                <a:sysClr val="window" lastClr="FFFFFF"/>
              </a:solidFill>
              <a:latin typeface="华文中宋" panose="02010600040101010101" pitchFamily="2" charset="-122"/>
              <a:ea typeface="华文中宋" panose="02010600040101010101" pitchFamily="2" charset="-122"/>
              <a:cs typeface="+mn-cs"/>
            </a:rPr>
            <a:t>大数据</a:t>
          </a:r>
        </a:p>
      </dsp:txBody>
      <dsp:txXfrm>
        <a:off x="3181300" y="146699"/>
        <a:ext cx="757896" cy="695822"/>
      </dsp:txXfrm>
    </dsp:sp>
    <dsp:sp modelId="{FFF41EF2-8610-4E16-A299-C8125776F617}">
      <dsp:nvSpPr>
        <dsp:cNvPr id="0" name=""/>
        <dsp:cNvSpPr/>
      </dsp:nvSpPr>
      <dsp:spPr>
        <a:xfrm rot="19800000">
          <a:off x="4100763" y="1354535"/>
          <a:ext cx="130231" cy="334573"/>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ysClr val="window" lastClr="FFFFFF"/>
            </a:solidFill>
            <a:latin typeface="Calibri"/>
            <a:ea typeface="等线" panose="02010600030101010101" pitchFamily="2" charset="-122"/>
            <a:cs typeface="+mn-cs"/>
          </a:endParaRPr>
        </a:p>
      </dsp:txBody>
      <dsp:txXfrm>
        <a:off x="4103380" y="1431217"/>
        <a:ext cx="91162" cy="200743"/>
      </dsp:txXfrm>
    </dsp:sp>
    <dsp:sp modelId="{B21EA5BE-11D4-4D72-A609-62BD2B49D696}">
      <dsp:nvSpPr>
        <dsp:cNvPr id="0" name=""/>
        <dsp:cNvSpPr/>
      </dsp:nvSpPr>
      <dsp:spPr>
        <a:xfrm>
          <a:off x="4176716" y="691026"/>
          <a:ext cx="1151878" cy="984040"/>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zh-CN" altLang="en-US" sz="1600" b="1" kern="1200" dirty="0">
              <a:solidFill>
                <a:sysClr val="window" lastClr="FFFFFF"/>
              </a:solidFill>
              <a:latin typeface="华文中宋" panose="02010600040101010101" pitchFamily="2" charset="-122"/>
              <a:ea typeface="华文中宋" panose="02010600040101010101" pitchFamily="2" charset="-122"/>
              <a:cs typeface="+mn-cs"/>
            </a:rPr>
            <a:t>网络</a:t>
          </a:r>
          <a:endParaRPr lang="en-US" altLang="zh-CN" sz="1600" b="1" kern="1200" dirty="0">
            <a:solidFill>
              <a:sysClr val="window" lastClr="FFFFFF"/>
            </a:solidFill>
            <a:latin typeface="华文中宋" panose="02010600040101010101" pitchFamily="2" charset="-122"/>
            <a:ea typeface="华文中宋" panose="02010600040101010101" pitchFamily="2" charset="-122"/>
            <a:cs typeface="+mn-cs"/>
          </a:endParaRPr>
        </a:p>
        <a:p>
          <a:pPr marL="0" lvl="0" indent="0" algn="ctr" defTabSz="711200">
            <a:lnSpc>
              <a:spcPct val="90000"/>
            </a:lnSpc>
            <a:spcBef>
              <a:spcPct val="0"/>
            </a:spcBef>
            <a:spcAft>
              <a:spcPct val="35000"/>
            </a:spcAft>
            <a:buNone/>
          </a:pPr>
          <a:r>
            <a:rPr lang="zh-CN" altLang="en-US" sz="1600" b="1" kern="1200" dirty="0">
              <a:solidFill>
                <a:sysClr val="window" lastClr="FFFFFF"/>
              </a:solidFill>
              <a:latin typeface="华文中宋" panose="02010600040101010101" pitchFamily="2" charset="-122"/>
              <a:ea typeface="华文中宋" panose="02010600040101010101" pitchFamily="2" charset="-122"/>
              <a:cs typeface="+mn-cs"/>
            </a:rPr>
            <a:t>大数据</a:t>
          </a:r>
        </a:p>
      </dsp:txBody>
      <dsp:txXfrm>
        <a:off x="4345405" y="835135"/>
        <a:ext cx="814500" cy="695822"/>
      </dsp:txXfrm>
    </dsp:sp>
    <dsp:sp modelId="{5BC3C431-BDD6-4D43-ADD0-BB4483A705D9}">
      <dsp:nvSpPr>
        <dsp:cNvPr id="0" name=""/>
        <dsp:cNvSpPr/>
      </dsp:nvSpPr>
      <dsp:spPr>
        <a:xfrm rot="1800000">
          <a:off x="4096467" y="2047135"/>
          <a:ext cx="115541" cy="334573"/>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ysClr val="window" lastClr="FFFFFF"/>
            </a:solidFill>
            <a:latin typeface="Calibri"/>
            <a:ea typeface="等线" panose="02010600030101010101" pitchFamily="2" charset="-122"/>
            <a:cs typeface="+mn-cs"/>
          </a:endParaRPr>
        </a:p>
      </dsp:txBody>
      <dsp:txXfrm>
        <a:off x="4098789" y="2105385"/>
        <a:ext cx="80879" cy="200743"/>
      </dsp:txXfrm>
    </dsp:sp>
    <dsp:sp modelId="{7CCA5AC8-8F2D-4221-BBDC-4E670147AE2E}">
      <dsp:nvSpPr>
        <dsp:cNvPr id="0" name=""/>
        <dsp:cNvSpPr/>
      </dsp:nvSpPr>
      <dsp:spPr>
        <a:xfrm>
          <a:off x="4157114" y="2024217"/>
          <a:ext cx="1191082" cy="1071403"/>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b" anchorCtr="0">
          <a:noAutofit/>
        </a:bodyPr>
        <a:lstStyle/>
        <a:p>
          <a:pPr marL="0" lvl="0" indent="0" algn="ctr" defTabSz="622300">
            <a:lnSpc>
              <a:spcPct val="90000"/>
            </a:lnSpc>
            <a:spcBef>
              <a:spcPct val="0"/>
            </a:spcBef>
            <a:spcAft>
              <a:spcPct val="35000"/>
            </a:spcAft>
            <a:buNone/>
          </a:pPr>
          <a:r>
            <a:rPr lang="zh-CN" altLang="en-US" sz="1400" b="1" kern="1200" dirty="0">
              <a:solidFill>
                <a:sysClr val="window" lastClr="FFFFFF"/>
              </a:solidFill>
              <a:latin typeface="华文中宋" panose="02010600040101010101" pitchFamily="2" charset="-122"/>
              <a:ea typeface="华文中宋" panose="02010600040101010101" pitchFamily="2" charset="-122"/>
              <a:cs typeface="+mn-cs"/>
            </a:rPr>
            <a:t>生物医学</a:t>
          </a:r>
          <a:endParaRPr lang="en-US" altLang="zh-CN" sz="1400" b="1" kern="1200" dirty="0">
            <a:solidFill>
              <a:sysClr val="window" lastClr="FFFFFF"/>
            </a:solidFill>
            <a:latin typeface="华文中宋" panose="02010600040101010101" pitchFamily="2" charset="-122"/>
            <a:ea typeface="华文中宋" panose="02010600040101010101" pitchFamily="2" charset="-122"/>
            <a:cs typeface="+mn-cs"/>
          </a:endParaRPr>
        </a:p>
        <a:p>
          <a:pPr marL="0" lvl="0" indent="0" algn="ctr" defTabSz="622300">
            <a:lnSpc>
              <a:spcPct val="90000"/>
            </a:lnSpc>
            <a:spcBef>
              <a:spcPct val="0"/>
            </a:spcBef>
            <a:spcAft>
              <a:spcPct val="35000"/>
            </a:spcAft>
            <a:buNone/>
          </a:pPr>
          <a:r>
            <a:rPr lang="zh-CN" altLang="en-US" sz="1400" b="1" kern="1200" dirty="0">
              <a:solidFill>
                <a:sysClr val="window" lastClr="FFFFFF"/>
              </a:solidFill>
              <a:latin typeface="华文中宋" panose="02010600040101010101" pitchFamily="2" charset="-122"/>
              <a:ea typeface="华文中宋" panose="02010600040101010101" pitchFamily="2" charset="-122"/>
              <a:cs typeface="+mn-cs"/>
            </a:rPr>
            <a:t>大数据</a:t>
          </a:r>
        </a:p>
      </dsp:txBody>
      <dsp:txXfrm>
        <a:off x="4331544" y="2181120"/>
        <a:ext cx="842222" cy="757597"/>
      </dsp:txXfrm>
    </dsp:sp>
    <dsp:sp modelId="{DA5FE493-B959-45E2-9542-F060AED47368}">
      <dsp:nvSpPr>
        <dsp:cNvPr id="0" name=""/>
        <dsp:cNvSpPr/>
      </dsp:nvSpPr>
      <dsp:spPr>
        <a:xfrm rot="5400000">
          <a:off x="3439850" y="2355065"/>
          <a:ext cx="240797" cy="334573"/>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ysClr val="window" lastClr="FFFFFF"/>
            </a:solidFill>
            <a:latin typeface="Calibri"/>
            <a:ea typeface="等线" panose="02010600030101010101" pitchFamily="2" charset="-122"/>
            <a:cs typeface="+mn-cs"/>
          </a:endParaRPr>
        </a:p>
      </dsp:txBody>
      <dsp:txXfrm>
        <a:off x="3475970" y="2385861"/>
        <a:ext cx="168558" cy="200743"/>
      </dsp:txXfrm>
    </dsp:sp>
    <dsp:sp modelId="{A5354269-3BA2-4B84-A655-C566614319C0}">
      <dsp:nvSpPr>
        <dsp:cNvPr id="0" name=""/>
        <dsp:cNvSpPr/>
      </dsp:nvSpPr>
      <dsp:spPr>
        <a:xfrm>
          <a:off x="2984738" y="2756335"/>
          <a:ext cx="1151022" cy="984040"/>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zh-CN" altLang="en-US" sz="1600" b="1" kern="1200" dirty="0">
              <a:solidFill>
                <a:sysClr val="window" lastClr="FFFFFF"/>
              </a:solidFill>
              <a:latin typeface="华文中宋" panose="02010600040101010101" pitchFamily="2" charset="-122"/>
              <a:ea typeface="华文中宋" panose="02010600040101010101" pitchFamily="2" charset="-122"/>
              <a:cs typeface="+mn-cs"/>
            </a:rPr>
            <a:t>海洋</a:t>
          </a:r>
          <a:endParaRPr lang="en-US" altLang="zh-CN" sz="1600" b="1" kern="1200" dirty="0">
            <a:solidFill>
              <a:sysClr val="window" lastClr="FFFFFF"/>
            </a:solidFill>
            <a:latin typeface="华文中宋" panose="02010600040101010101" pitchFamily="2" charset="-122"/>
            <a:ea typeface="华文中宋" panose="02010600040101010101" pitchFamily="2" charset="-122"/>
            <a:cs typeface="+mn-cs"/>
          </a:endParaRPr>
        </a:p>
        <a:p>
          <a:pPr marL="0" lvl="0" indent="0" algn="ctr" defTabSz="711200">
            <a:lnSpc>
              <a:spcPct val="90000"/>
            </a:lnSpc>
            <a:spcBef>
              <a:spcPct val="0"/>
            </a:spcBef>
            <a:spcAft>
              <a:spcPct val="35000"/>
            </a:spcAft>
            <a:buNone/>
          </a:pPr>
          <a:r>
            <a:rPr lang="zh-CN" altLang="en-US" sz="1600" b="1" kern="1200" dirty="0">
              <a:solidFill>
                <a:sysClr val="window" lastClr="FFFFFF"/>
              </a:solidFill>
              <a:latin typeface="华文中宋" panose="02010600040101010101" pitchFamily="2" charset="-122"/>
              <a:ea typeface="华文中宋" panose="02010600040101010101" pitchFamily="2" charset="-122"/>
              <a:cs typeface="+mn-cs"/>
            </a:rPr>
            <a:t>大数据</a:t>
          </a:r>
        </a:p>
      </dsp:txBody>
      <dsp:txXfrm>
        <a:off x="3153301" y="2900444"/>
        <a:ext cx="813896" cy="695822"/>
      </dsp:txXfrm>
    </dsp:sp>
    <dsp:sp modelId="{F40A6D89-B945-45BA-8FB5-F68CDE13737D}">
      <dsp:nvSpPr>
        <dsp:cNvPr id="0" name=""/>
        <dsp:cNvSpPr/>
      </dsp:nvSpPr>
      <dsp:spPr>
        <a:xfrm rot="9000000">
          <a:off x="2870574" y="2060557"/>
          <a:ext cx="144876" cy="334573"/>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ysClr val="window" lastClr="FFFFFF"/>
            </a:solidFill>
            <a:latin typeface="Calibri"/>
            <a:ea typeface="等线" panose="02010600030101010101" pitchFamily="2" charset="-122"/>
            <a:cs typeface="+mn-cs"/>
          </a:endParaRPr>
        </a:p>
      </dsp:txBody>
      <dsp:txXfrm rot="10800000">
        <a:off x="2911126" y="2116606"/>
        <a:ext cx="101413" cy="200743"/>
      </dsp:txXfrm>
    </dsp:sp>
    <dsp:sp modelId="{16F2375D-BD17-4A9C-9806-8F7CECA92497}">
      <dsp:nvSpPr>
        <dsp:cNvPr id="0" name=""/>
        <dsp:cNvSpPr/>
      </dsp:nvSpPr>
      <dsp:spPr>
        <a:xfrm>
          <a:off x="1832608" y="2067898"/>
          <a:ext cx="1070468" cy="984040"/>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zh-CN" altLang="en-US" sz="1600" b="1" kern="1200" dirty="0">
              <a:solidFill>
                <a:sysClr val="window" lastClr="FFFFFF"/>
              </a:solidFill>
              <a:latin typeface="华文中宋" panose="02010600040101010101" pitchFamily="2" charset="-122"/>
              <a:ea typeface="华文中宋" panose="02010600040101010101" pitchFamily="2" charset="-122"/>
              <a:cs typeface="+mn-cs"/>
            </a:rPr>
            <a:t>工业</a:t>
          </a:r>
          <a:endParaRPr lang="en-US" altLang="zh-CN" sz="1600" b="1" kern="1200" dirty="0">
            <a:solidFill>
              <a:sysClr val="window" lastClr="FFFFFF"/>
            </a:solidFill>
            <a:latin typeface="华文中宋" panose="02010600040101010101" pitchFamily="2" charset="-122"/>
            <a:ea typeface="华文中宋" panose="02010600040101010101" pitchFamily="2" charset="-122"/>
            <a:cs typeface="+mn-cs"/>
          </a:endParaRPr>
        </a:p>
        <a:p>
          <a:pPr marL="0" lvl="0" indent="0" algn="ctr" defTabSz="711200">
            <a:lnSpc>
              <a:spcPct val="90000"/>
            </a:lnSpc>
            <a:spcBef>
              <a:spcPct val="0"/>
            </a:spcBef>
            <a:spcAft>
              <a:spcPct val="35000"/>
            </a:spcAft>
            <a:buNone/>
          </a:pPr>
          <a:r>
            <a:rPr lang="zh-CN" altLang="en-US" sz="1600" b="1" kern="1200" dirty="0">
              <a:solidFill>
                <a:sysClr val="window" lastClr="FFFFFF"/>
              </a:solidFill>
              <a:latin typeface="华文中宋" panose="02010600040101010101" pitchFamily="2" charset="-122"/>
              <a:ea typeface="华文中宋" panose="02010600040101010101" pitchFamily="2" charset="-122"/>
              <a:cs typeface="+mn-cs"/>
            </a:rPr>
            <a:t>大数据</a:t>
          </a:r>
        </a:p>
      </dsp:txBody>
      <dsp:txXfrm>
        <a:off x="1989374" y="2212007"/>
        <a:ext cx="756936" cy="695822"/>
      </dsp:txXfrm>
    </dsp:sp>
    <dsp:sp modelId="{A0464A12-1437-4A47-9EBC-DBF963A22D19}">
      <dsp:nvSpPr>
        <dsp:cNvPr id="0" name=""/>
        <dsp:cNvSpPr/>
      </dsp:nvSpPr>
      <dsp:spPr>
        <a:xfrm rot="12600000">
          <a:off x="2880775" y="1351445"/>
          <a:ext cx="136984" cy="334573"/>
        </a:xfrm>
        <a:prstGeom prst="rightArrow">
          <a:avLst>
            <a:gd name="adj1" fmla="val 60000"/>
            <a:gd name="adj2" fmla="val 50000"/>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solidFill>
              <a:sysClr val="window" lastClr="FFFFFF"/>
            </a:solidFill>
            <a:latin typeface="Calibri"/>
            <a:ea typeface="等线" panose="02010600030101010101" pitchFamily="2" charset="-122"/>
            <a:cs typeface="+mn-cs"/>
          </a:endParaRPr>
        </a:p>
      </dsp:txBody>
      <dsp:txXfrm rot="10800000">
        <a:off x="2919117" y="1428634"/>
        <a:ext cx="95889" cy="200743"/>
      </dsp:txXfrm>
    </dsp:sp>
    <dsp:sp modelId="{402F02E4-E2D3-4CB4-BF5D-29AF47A63237}">
      <dsp:nvSpPr>
        <dsp:cNvPr id="0" name=""/>
        <dsp:cNvSpPr/>
      </dsp:nvSpPr>
      <dsp:spPr>
        <a:xfrm>
          <a:off x="1811003" y="691026"/>
          <a:ext cx="1113678" cy="984040"/>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zh-CN" altLang="en-US" sz="1600" b="1" kern="1200" dirty="0">
              <a:solidFill>
                <a:sysClr val="window" lastClr="FFFFFF"/>
              </a:solidFill>
              <a:latin typeface="华文中宋" panose="02010600040101010101" pitchFamily="2" charset="-122"/>
              <a:ea typeface="华文中宋" panose="02010600040101010101" pitchFamily="2" charset="-122"/>
              <a:cs typeface="+mn-cs"/>
            </a:rPr>
            <a:t>产业</a:t>
          </a:r>
          <a:endParaRPr lang="en-US" altLang="zh-CN" sz="1600" b="1" kern="1200" dirty="0">
            <a:solidFill>
              <a:sysClr val="window" lastClr="FFFFFF"/>
            </a:solidFill>
            <a:latin typeface="华文中宋" panose="02010600040101010101" pitchFamily="2" charset="-122"/>
            <a:ea typeface="华文中宋" panose="02010600040101010101" pitchFamily="2" charset="-122"/>
            <a:cs typeface="+mn-cs"/>
          </a:endParaRPr>
        </a:p>
        <a:p>
          <a:pPr marL="0" lvl="0" indent="0" algn="ctr" defTabSz="711200">
            <a:lnSpc>
              <a:spcPct val="90000"/>
            </a:lnSpc>
            <a:spcBef>
              <a:spcPct val="0"/>
            </a:spcBef>
            <a:spcAft>
              <a:spcPct val="35000"/>
            </a:spcAft>
            <a:buNone/>
          </a:pPr>
          <a:r>
            <a:rPr lang="zh-CN" altLang="en-US" sz="1600" b="1" kern="1200" dirty="0">
              <a:solidFill>
                <a:sysClr val="window" lastClr="FFFFFF"/>
              </a:solidFill>
              <a:latin typeface="华文中宋" panose="02010600040101010101" pitchFamily="2" charset="-122"/>
              <a:ea typeface="华文中宋" panose="02010600040101010101" pitchFamily="2" charset="-122"/>
              <a:cs typeface="+mn-cs"/>
            </a:rPr>
            <a:t>大数据</a:t>
          </a:r>
        </a:p>
      </dsp:txBody>
      <dsp:txXfrm>
        <a:off x="1974097" y="835135"/>
        <a:ext cx="787490" cy="695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06447-CB47-420C-9D3B-1D7C20DDED97}">
      <dsp:nvSpPr>
        <dsp:cNvPr id="0" name=""/>
        <dsp:cNvSpPr/>
      </dsp:nvSpPr>
      <dsp:spPr>
        <a:xfrm>
          <a:off x="989" y="379875"/>
          <a:ext cx="1069243" cy="79816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Char char="•"/>
          </a:pPr>
          <a:r>
            <a:rPr lang="en-US" altLang="en-US" sz="1000" kern="1200" dirty="0"/>
            <a:t>Flume</a:t>
          </a:r>
          <a:endParaRPr lang="zh-CN" altLang="en-US" sz="1000" kern="1200" dirty="0"/>
        </a:p>
        <a:p>
          <a:pPr marL="57150" lvl="1" indent="-57150" algn="l" defTabSz="444500">
            <a:lnSpc>
              <a:spcPct val="90000"/>
            </a:lnSpc>
            <a:spcBef>
              <a:spcPct val="0"/>
            </a:spcBef>
            <a:spcAft>
              <a:spcPct val="15000"/>
            </a:spcAft>
            <a:buChar char="•"/>
          </a:pPr>
          <a:r>
            <a:rPr lang="en-US" altLang="en-US" sz="1000" kern="1200" dirty="0"/>
            <a:t>Kafka</a:t>
          </a:r>
          <a:endParaRPr lang="zh-CN" altLang="en-US" sz="1000" kern="1200" dirty="0"/>
        </a:p>
        <a:p>
          <a:pPr marL="57150" lvl="1" indent="-57150" algn="l" defTabSz="444500">
            <a:lnSpc>
              <a:spcPct val="90000"/>
            </a:lnSpc>
            <a:spcBef>
              <a:spcPct val="0"/>
            </a:spcBef>
            <a:spcAft>
              <a:spcPct val="15000"/>
            </a:spcAft>
            <a:buChar char="•"/>
          </a:pPr>
          <a:r>
            <a:rPr lang="en-US" altLang="zh-CN" sz="1000" kern="1200" dirty="0"/>
            <a:t>S</a:t>
          </a:r>
          <a:r>
            <a:rPr lang="en-US" altLang="en-US" sz="1000" kern="1200" dirty="0"/>
            <a:t>park</a:t>
          </a:r>
          <a:endParaRPr lang="zh-CN" altLang="en-US" sz="1000" kern="1200" dirty="0"/>
        </a:p>
        <a:p>
          <a:pPr marL="57150" lvl="1" indent="-57150" algn="l" defTabSz="444500">
            <a:lnSpc>
              <a:spcPct val="90000"/>
            </a:lnSpc>
            <a:spcBef>
              <a:spcPct val="0"/>
            </a:spcBef>
            <a:spcAft>
              <a:spcPct val="15000"/>
            </a:spcAft>
            <a:buChar char="•"/>
          </a:pPr>
          <a:r>
            <a:rPr lang="en-US" altLang="en-US" sz="1000" kern="1200" dirty="0"/>
            <a:t>Redis</a:t>
          </a:r>
          <a:endParaRPr lang="zh-CN" altLang="en-US" sz="1000" kern="1200" dirty="0"/>
        </a:p>
      </dsp:txBody>
      <dsp:txXfrm>
        <a:off x="19691" y="398577"/>
        <a:ext cx="1031839" cy="779466"/>
      </dsp:txXfrm>
    </dsp:sp>
    <dsp:sp modelId="{BFDFF15D-1F6B-4921-8230-D0AAFFB954EE}">
      <dsp:nvSpPr>
        <dsp:cNvPr id="0" name=""/>
        <dsp:cNvSpPr/>
      </dsp:nvSpPr>
      <dsp:spPr>
        <a:xfrm>
          <a:off x="989" y="1178043"/>
          <a:ext cx="1069243" cy="34321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0" rIns="11430" bIns="0" numCol="1" spcCol="1270" anchor="ctr" anchorCtr="0">
          <a:noAutofit/>
        </a:bodyPr>
        <a:lstStyle/>
        <a:p>
          <a:pPr marL="0" lvl="0" indent="0" algn="l" defTabSz="400050">
            <a:lnSpc>
              <a:spcPct val="90000"/>
            </a:lnSpc>
            <a:spcBef>
              <a:spcPct val="0"/>
            </a:spcBef>
            <a:spcAft>
              <a:spcPct val="35000"/>
            </a:spcAft>
            <a:buNone/>
          </a:pPr>
          <a:r>
            <a:rPr lang="zh-CN" altLang="en-US" sz="900" kern="1200" dirty="0"/>
            <a:t>后台处理</a:t>
          </a:r>
          <a:endParaRPr lang="en-US" altLang="zh-CN" sz="900" kern="1200" dirty="0"/>
        </a:p>
        <a:p>
          <a:pPr marL="0" lvl="0" indent="0" algn="l" defTabSz="400050">
            <a:lnSpc>
              <a:spcPct val="90000"/>
            </a:lnSpc>
            <a:spcBef>
              <a:spcPct val="0"/>
            </a:spcBef>
            <a:spcAft>
              <a:spcPct val="35000"/>
            </a:spcAft>
            <a:buNone/>
          </a:pPr>
          <a:r>
            <a:rPr lang="zh-CN" altLang="en-US" sz="900" kern="1200" dirty="0"/>
            <a:t>框架</a:t>
          </a:r>
        </a:p>
      </dsp:txBody>
      <dsp:txXfrm>
        <a:off x="989" y="1178043"/>
        <a:ext cx="752988" cy="343212"/>
      </dsp:txXfrm>
    </dsp:sp>
    <dsp:sp modelId="{4D97978B-1A8F-4C77-8A47-3934B805FD7D}">
      <dsp:nvSpPr>
        <dsp:cNvPr id="0" name=""/>
        <dsp:cNvSpPr/>
      </dsp:nvSpPr>
      <dsp:spPr>
        <a:xfrm>
          <a:off x="784224" y="1232559"/>
          <a:ext cx="374235" cy="374235"/>
        </a:xfrm>
        <a:prstGeom prst="ellipse">
          <a:avLst/>
        </a:prstGeom>
        <a:gradFill rotWithShape="0">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AF1870-F9C2-4FA9-A6F0-2E9423208268}">
      <dsp:nvSpPr>
        <dsp:cNvPr id="0" name=""/>
        <dsp:cNvSpPr/>
      </dsp:nvSpPr>
      <dsp:spPr>
        <a:xfrm>
          <a:off x="1251174" y="379875"/>
          <a:ext cx="1069243" cy="798168"/>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Char char="•"/>
          </a:pPr>
          <a:r>
            <a:rPr lang="en-US" altLang="en-US" sz="1000" kern="1200" dirty="0"/>
            <a:t>OpenStreetMap</a:t>
          </a:r>
          <a:endParaRPr lang="zh-CN" altLang="en-US" sz="1000" kern="1200" dirty="0"/>
        </a:p>
        <a:p>
          <a:pPr marL="57150" lvl="1" indent="-57150" algn="l" defTabSz="444500">
            <a:lnSpc>
              <a:spcPct val="90000"/>
            </a:lnSpc>
            <a:spcBef>
              <a:spcPct val="0"/>
            </a:spcBef>
            <a:spcAft>
              <a:spcPct val="15000"/>
            </a:spcAft>
            <a:buChar char="•"/>
          </a:pPr>
          <a:r>
            <a:rPr lang="en-US" altLang="en-US" sz="1000" kern="1200" dirty="0"/>
            <a:t>Leaflet</a:t>
          </a:r>
          <a:endParaRPr lang="zh-CN" altLang="en-US" sz="1000" kern="1200" dirty="0"/>
        </a:p>
        <a:p>
          <a:pPr marL="57150" lvl="1" indent="-57150" algn="l" defTabSz="444500">
            <a:lnSpc>
              <a:spcPct val="90000"/>
            </a:lnSpc>
            <a:spcBef>
              <a:spcPct val="0"/>
            </a:spcBef>
            <a:spcAft>
              <a:spcPct val="15000"/>
            </a:spcAft>
            <a:buChar char="•"/>
          </a:pPr>
          <a:r>
            <a:rPr lang="en-US" altLang="en-US" sz="1000" kern="1200" dirty="0"/>
            <a:t>Apache</a:t>
          </a:r>
          <a:endParaRPr lang="zh-CN" altLang="en-US" sz="1000" kern="1200" dirty="0"/>
        </a:p>
      </dsp:txBody>
      <dsp:txXfrm>
        <a:off x="1269876" y="398577"/>
        <a:ext cx="1031839" cy="779466"/>
      </dsp:txXfrm>
    </dsp:sp>
    <dsp:sp modelId="{F52F218A-E895-4103-8E35-3286BA0DEAC2}">
      <dsp:nvSpPr>
        <dsp:cNvPr id="0" name=""/>
        <dsp:cNvSpPr/>
      </dsp:nvSpPr>
      <dsp:spPr>
        <a:xfrm>
          <a:off x="1251174" y="1178043"/>
          <a:ext cx="1069243" cy="343212"/>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0" rIns="11430" bIns="0" numCol="1" spcCol="1270" anchor="ctr" anchorCtr="0">
          <a:noAutofit/>
        </a:bodyPr>
        <a:lstStyle/>
        <a:p>
          <a:pPr marL="0" lvl="0" indent="0" algn="l" defTabSz="400050">
            <a:lnSpc>
              <a:spcPct val="90000"/>
            </a:lnSpc>
            <a:spcBef>
              <a:spcPct val="0"/>
            </a:spcBef>
            <a:spcAft>
              <a:spcPct val="35000"/>
            </a:spcAft>
            <a:buNone/>
          </a:pPr>
          <a:r>
            <a:rPr lang="zh-CN" altLang="en-US" sz="900" kern="1200" dirty="0"/>
            <a:t>前台处理</a:t>
          </a:r>
          <a:endParaRPr lang="en-US" altLang="zh-CN" sz="900" kern="1200" dirty="0"/>
        </a:p>
        <a:p>
          <a:pPr marL="0" lvl="0" indent="0" algn="l" defTabSz="400050">
            <a:lnSpc>
              <a:spcPct val="90000"/>
            </a:lnSpc>
            <a:spcBef>
              <a:spcPct val="0"/>
            </a:spcBef>
            <a:spcAft>
              <a:spcPct val="35000"/>
            </a:spcAft>
            <a:buNone/>
          </a:pPr>
          <a:r>
            <a:rPr lang="zh-CN" altLang="en-US" sz="900" kern="1200" dirty="0"/>
            <a:t>框架</a:t>
          </a:r>
        </a:p>
      </dsp:txBody>
      <dsp:txXfrm>
        <a:off x="1251174" y="1178043"/>
        <a:ext cx="752988" cy="343212"/>
      </dsp:txXfrm>
    </dsp:sp>
    <dsp:sp modelId="{0A153D86-FA4C-441F-B407-2A321014D4E1}">
      <dsp:nvSpPr>
        <dsp:cNvPr id="0" name=""/>
        <dsp:cNvSpPr/>
      </dsp:nvSpPr>
      <dsp:spPr>
        <a:xfrm>
          <a:off x="2034410" y="1232559"/>
          <a:ext cx="374235" cy="374235"/>
        </a:xfrm>
        <a:prstGeom prst="ellipse">
          <a:avLst/>
        </a:prstGeom>
        <a:solidFill>
          <a:schemeClr val="accent3">
            <a:hueOff val="2710599"/>
            <a:satOff val="100000"/>
            <a:lumOff val="-14706"/>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454E5-6CA3-42AF-8365-198EED575C94}">
      <dsp:nvSpPr>
        <dsp:cNvPr id="0" name=""/>
        <dsp:cNvSpPr/>
      </dsp:nvSpPr>
      <dsp:spPr>
        <a:xfrm>
          <a:off x="1290035" y="438414"/>
          <a:ext cx="2916200" cy="2916200"/>
        </a:xfrm>
        <a:prstGeom prst="blockArc">
          <a:avLst>
            <a:gd name="adj1" fmla="val 9000000"/>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4E3B5F-2FFD-4CC7-82D8-F85F54957132}">
      <dsp:nvSpPr>
        <dsp:cNvPr id="0" name=""/>
        <dsp:cNvSpPr/>
      </dsp:nvSpPr>
      <dsp:spPr>
        <a:xfrm>
          <a:off x="1290035" y="438414"/>
          <a:ext cx="2916200" cy="2916200"/>
        </a:xfrm>
        <a:prstGeom prst="blockArc">
          <a:avLst>
            <a:gd name="adj1" fmla="val 1800000"/>
            <a:gd name="adj2" fmla="val 90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1A9C58-716F-4ED8-8DF8-FBBFFD5134C1}">
      <dsp:nvSpPr>
        <dsp:cNvPr id="0" name=""/>
        <dsp:cNvSpPr/>
      </dsp:nvSpPr>
      <dsp:spPr>
        <a:xfrm>
          <a:off x="1290035" y="438414"/>
          <a:ext cx="2916200" cy="2916200"/>
        </a:xfrm>
        <a:prstGeom prst="blockArc">
          <a:avLst>
            <a:gd name="adj1" fmla="val 16200000"/>
            <a:gd name="adj2" fmla="val 18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4F5E48-D0A5-40EE-B556-D76B88CE3737}">
      <dsp:nvSpPr>
        <dsp:cNvPr id="0" name=""/>
        <dsp:cNvSpPr/>
      </dsp:nvSpPr>
      <dsp:spPr>
        <a:xfrm>
          <a:off x="2160241" y="1296142"/>
          <a:ext cx="1175788" cy="1200744"/>
        </a:xfrm>
        <a:prstGeom prst="ellipse">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altLang="zh-CN" sz="3200" b="1" kern="1200" dirty="0">
              <a:latin typeface="Arial" panose="020B0604020202020204" pitchFamily="34" charset="0"/>
              <a:ea typeface="微软雅黑" panose="020B0503020204020204" pitchFamily="34" charset="-122"/>
              <a:cs typeface="Arial" panose="020B0604020202020204" pitchFamily="34" charset="0"/>
            </a:rPr>
            <a:t>CS</a:t>
          </a:r>
          <a:endParaRPr lang="en-GB" sz="3200" b="1" kern="1200" dirty="0">
            <a:latin typeface="Arial" panose="020B0604020202020204" pitchFamily="34" charset="0"/>
            <a:ea typeface="微软雅黑" panose="020B0503020204020204" pitchFamily="34" charset="-122"/>
            <a:cs typeface="Arial" panose="020B0604020202020204" pitchFamily="34" charset="0"/>
          </a:endParaRPr>
        </a:p>
      </dsp:txBody>
      <dsp:txXfrm>
        <a:off x="2332431" y="1471987"/>
        <a:ext cx="831408" cy="849054"/>
      </dsp:txXfrm>
    </dsp:sp>
    <dsp:sp modelId="{E781E8EC-7CCA-4345-AF2C-73627055CDC9}">
      <dsp:nvSpPr>
        <dsp:cNvPr id="0" name=""/>
        <dsp:cNvSpPr/>
      </dsp:nvSpPr>
      <dsp:spPr>
        <a:xfrm>
          <a:off x="2278014" y="2141"/>
          <a:ext cx="940243" cy="940243"/>
        </a:xfrm>
        <a:prstGeom prst="ellipse">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Arial" panose="020B0604020202020204" pitchFamily="34" charset="0"/>
              <a:ea typeface="微软雅黑" panose="020B0503020204020204" pitchFamily="34" charset="-122"/>
              <a:cs typeface="Arial" panose="020B0604020202020204" pitchFamily="34" charset="0"/>
            </a:rPr>
            <a:t>Chip</a:t>
          </a:r>
          <a:endParaRPr lang="en-GB" sz="2000" b="1" kern="1200" dirty="0">
            <a:latin typeface="Arial" panose="020B0604020202020204" pitchFamily="34" charset="0"/>
            <a:ea typeface="微软雅黑" panose="020B0503020204020204" pitchFamily="34" charset="-122"/>
            <a:cs typeface="Arial" panose="020B0604020202020204" pitchFamily="34" charset="0"/>
          </a:endParaRPr>
        </a:p>
      </dsp:txBody>
      <dsp:txXfrm>
        <a:off x="2415709" y="139836"/>
        <a:ext cx="664853" cy="664853"/>
      </dsp:txXfrm>
    </dsp:sp>
    <dsp:sp modelId="{6EDFFCDA-236E-47F6-B06C-B48FFF286FB0}">
      <dsp:nvSpPr>
        <dsp:cNvPr id="0" name=""/>
        <dsp:cNvSpPr/>
      </dsp:nvSpPr>
      <dsp:spPr>
        <a:xfrm>
          <a:off x="3511452" y="2138519"/>
          <a:ext cx="940243" cy="940243"/>
        </a:xfrm>
        <a:prstGeom prst="ellipse">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Arial" panose="020B0604020202020204" pitchFamily="34" charset="0"/>
              <a:ea typeface="微软雅黑" panose="020B0503020204020204" pitchFamily="34" charset="-122"/>
              <a:cs typeface="Arial" panose="020B0604020202020204" pitchFamily="34" charset="0"/>
            </a:rPr>
            <a:t>OS</a:t>
          </a:r>
          <a:endParaRPr lang="en-GB" sz="2000" b="1" kern="1200" dirty="0">
            <a:latin typeface="Arial" panose="020B0604020202020204" pitchFamily="34" charset="0"/>
            <a:ea typeface="微软雅黑" panose="020B0503020204020204" pitchFamily="34" charset="-122"/>
            <a:cs typeface="Arial" panose="020B0604020202020204" pitchFamily="34" charset="0"/>
          </a:endParaRPr>
        </a:p>
      </dsp:txBody>
      <dsp:txXfrm>
        <a:off x="3649147" y="2276214"/>
        <a:ext cx="664853" cy="664853"/>
      </dsp:txXfrm>
    </dsp:sp>
    <dsp:sp modelId="{2B29ECA0-4B69-4B69-8C6D-1C4F4A790435}">
      <dsp:nvSpPr>
        <dsp:cNvPr id="0" name=""/>
        <dsp:cNvSpPr/>
      </dsp:nvSpPr>
      <dsp:spPr>
        <a:xfrm>
          <a:off x="1044576" y="2138519"/>
          <a:ext cx="940243" cy="940243"/>
        </a:xfrm>
        <a:prstGeom prst="ellipse">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Arial" panose="020B0604020202020204" pitchFamily="34" charset="0"/>
              <a:ea typeface="微软雅黑" panose="020B0503020204020204" pitchFamily="34" charset="-122"/>
              <a:cs typeface="Arial" panose="020B0604020202020204" pitchFamily="34" charset="0"/>
            </a:rPr>
            <a:t>DB</a:t>
          </a:r>
          <a:endParaRPr lang="en-GB" sz="2000" b="1" kern="1200" dirty="0">
            <a:latin typeface="Arial" panose="020B0604020202020204" pitchFamily="34" charset="0"/>
            <a:ea typeface="微软雅黑" panose="020B0503020204020204" pitchFamily="34" charset="-122"/>
            <a:cs typeface="Arial" panose="020B0604020202020204" pitchFamily="34" charset="0"/>
          </a:endParaRPr>
        </a:p>
      </dsp:txBody>
      <dsp:txXfrm>
        <a:off x="1182271" y="2276214"/>
        <a:ext cx="664853" cy="66485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ea typeface="+mn-ea"/>
              </a:defRPr>
            </a:lvl1pPr>
          </a:lstStyle>
          <a:p>
            <a:pPr>
              <a:defRPr/>
            </a:pPr>
            <a:endParaRPr lang="en-GB" altLang="zh-CN"/>
          </a:p>
        </p:txBody>
      </p:sp>
      <p:sp>
        <p:nvSpPr>
          <p:cNvPr id="1751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ea typeface="+mn-ea"/>
              </a:defRPr>
            </a:lvl1pPr>
          </a:lstStyle>
          <a:p>
            <a:pPr>
              <a:defRPr/>
            </a:pPr>
            <a:endParaRPr lang="en-GB" altLang="zh-CN"/>
          </a:p>
        </p:txBody>
      </p:sp>
      <p:sp>
        <p:nvSpPr>
          <p:cNvPr id="1751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ea typeface="+mn-ea"/>
              </a:defRPr>
            </a:lvl1pPr>
          </a:lstStyle>
          <a:p>
            <a:pPr>
              <a:defRPr/>
            </a:pPr>
            <a:endParaRPr lang="en-GB" altLang="zh-CN"/>
          </a:p>
        </p:txBody>
      </p:sp>
      <p:sp>
        <p:nvSpPr>
          <p:cNvPr id="175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ea typeface="+mn-ea"/>
              </a:defRPr>
            </a:lvl1pPr>
          </a:lstStyle>
          <a:p>
            <a:pPr>
              <a:defRPr/>
            </a:pPr>
            <a:fld id="{58CD87A4-0184-412C-A44A-3DA728178AFF}" type="slidenum">
              <a:rPr lang="en-GB" altLang="zh-CN"/>
              <a:pPr>
                <a:defRPr/>
              </a:pPr>
              <a:t>‹#›</a:t>
            </a:fld>
            <a:endParaRPr lang="en-GB" altLang="zh-CN"/>
          </a:p>
        </p:txBody>
      </p:sp>
    </p:spTree>
    <p:extLst>
      <p:ext uri="{BB962C8B-B14F-4D97-AF65-F5344CB8AC3E}">
        <p14:creationId xmlns:p14="http://schemas.microsoft.com/office/powerpoint/2010/main" val="2357266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ea typeface="+mn-ea"/>
              </a:defRPr>
            </a:lvl1pPr>
          </a:lstStyle>
          <a:p>
            <a:pPr>
              <a:defRPr/>
            </a:pPr>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Arial" charset="0"/>
                <a:ea typeface="+mn-ea"/>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ea typeface="+mn-ea"/>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Arial" charset="0"/>
                <a:ea typeface="+mn-ea"/>
              </a:defRPr>
            </a:lvl1pPr>
          </a:lstStyle>
          <a:p>
            <a:pPr>
              <a:defRPr/>
            </a:pPr>
            <a:fld id="{BB8C311E-5859-4E0C-A0F3-4690A095D6BE}" type="slidenum">
              <a:rPr lang="fi-FI" altLang="zh-CN"/>
              <a:pPr>
                <a:defRPr/>
              </a:pPr>
              <a:t>‹#›</a:t>
            </a:fld>
            <a:endParaRPr lang="fi-FI" altLang="zh-CN"/>
          </a:p>
        </p:txBody>
      </p:sp>
    </p:spTree>
    <p:extLst>
      <p:ext uri="{BB962C8B-B14F-4D97-AF65-F5344CB8AC3E}">
        <p14:creationId xmlns:p14="http://schemas.microsoft.com/office/powerpoint/2010/main" val="17204162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5613" algn="l" rtl="0" eaLnBrk="0" fontAlgn="base" hangingPunct="0">
      <a:spcBef>
        <a:spcPct val="30000"/>
      </a:spcBef>
      <a:spcAft>
        <a:spcPct val="0"/>
      </a:spcAft>
      <a:defRPr sz="1200" kern="1200">
        <a:solidFill>
          <a:schemeClr val="tx1"/>
        </a:solidFill>
        <a:latin typeface="Arial" charset="0"/>
        <a:ea typeface="+mn-ea"/>
        <a:cs typeface="+mn-cs"/>
      </a:defRPr>
    </a:lvl2pPr>
    <a:lvl3pPr marL="912813" algn="l" rtl="0" eaLnBrk="0" fontAlgn="base" hangingPunct="0">
      <a:spcBef>
        <a:spcPct val="30000"/>
      </a:spcBef>
      <a:spcAft>
        <a:spcPct val="0"/>
      </a:spcAft>
      <a:defRPr sz="1200" kern="1200">
        <a:solidFill>
          <a:schemeClr val="tx1"/>
        </a:solidFill>
        <a:latin typeface="Arial" charset="0"/>
        <a:ea typeface="+mn-ea"/>
        <a:cs typeface="+mn-cs"/>
      </a:defRPr>
    </a:lvl3pPr>
    <a:lvl4pPr marL="1370013" algn="l" rtl="0" eaLnBrk="0" fontAlgn="base" hangingPunct="0">
      <a:spcBef>
        <a:spcPct val="30000"/>
      </a:spcBef>
      <a:spcAft>
        <a:spcPct val="0"/>
      </a:spcAft>
      <a:defRPr sz="1200" kern="1200">
        <a:solidFill>
          <a:schemeClr val="tx1"/>
        </a:solidFill>
        <a:latin typeface="Arial" charset="0"/>
        <a:ea typeface="+mn-ea"/>
        <a:cs typeface="+mn-cs"/>
      </a:defRPr>
    </a:lvl4pPr>
    <a:lvl5pPr marL="1827213" algn="l" rtl="0" eaLnBrk="0" fontAlgn="base" hangingPunct="0">
      <a:spcBef>
        <a:spcPct val="30000"/>
      </a:spcBef>
      <a:spcAft>
        <a:spcPct val="0"/>
      </a:spcAft>
      <a:defRPr sz="1200" kern="1200">
        <a:solidFill>
          <a:schemeClr val="tx1"/>
        </a:solidFill>
        <a:latin typeface="Arial" charset="0"/>
        <a:ea typeface="+mn-ea"/>
        <a:cs typeface="+mn-cs"/>
      </a:defRPr>
    </a:lvl5pPr>
    <a:lvl6pPr marL="2285726" algn="l" defTabSz="914290" rtl="0" eaLnBrk="1" latinLnBrk="0" hangingPunct="1">
      <a:defRPr sz="1200" kern="1200">
        <a:solidFill>
          <a:schemeClr val="tx1"/>
        </a:solidFill>
        <a:latin typeface="+mn-lt"/>
        <a:ea typeface="+mn-ea"/>
        <a:cs typeface="+mn-cs"/>
      </a:defRPr>
    </a:lvl6pPr>
    <a:lvl7pPr marL="2742871" algn="l" defTabSz="914290" rtl="0" eaLnBrk="1" latinLnBrk="0" hangingPunct="1">
      <a:defRPr sz="1200" kern="1200">
        <a:solidFill>
          <a:schemeClr val="tx1"/>
        </a:solidFill>
        <a:latin typeface="+mn-lt"/>
        <a:ea typeface="+mn-ea"/>
        <a:cs typeface="+mn-cs"/>
      </a:defRPr>
    </a:lvl7pPr>
    <a:lvl8pPr marL="3200016" algn="l" defTabSz="914290" rtl="0" eaLnBrk="1" latinLnBrk="0" hangingPunct="1">
      <a:defRPr sz="1200" kern="1200">
        <a:solidFill>
          <a:schemeClr val="tx1"/>
        </a:solidFill>
        <a:latin typeface="+mn-lt"/>
        <a:ea typeface="+mn-ea"/>
        <a:cs typeface="+mn-cs"/>
      </a:defRPr>
    </a:lvl8pPr>
    <a:lvl9pPr marL="3657161" algn="l" defTabSz="91429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1</a:t>
            </a:fld>
            <a:endParaRPr lang="fi-FI" altLang="zh-CN"/>
          </a:p>
        </p:txBody>
      </p:sp>
    </p:spTree>
    <p:extLst>
      <p:ext uri="{BB962C8B-B14F-4D97-AF65-F5344CB8AC3E}">
        <p14:creationId xmlns:p14="http://schemas.microsoft.com/office/powerpoint/2010/main" val="376868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7440A46-4080-43F0-91D8-CEBCEC617E8E}" type="slidenum">
              <a:rPr lang="en-US" altLang="zh-CN" smtClean="0"/>
              <a:pPr/>
              <a:t>6</a:t>
            </a:fld>
            <a:endParaRPr lang="en-US" altLang="zh-CN"/>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p:spPr>
        <p:txBody>
          <a:bodyPr/>
          <a:lstStyle/>
          <a:p>
            <a:pPr eaLnBrk="1" hangingPunct="1"/>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fi-FI"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221607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t>19</a:t>
            </a:fld>
            <a:endParaRPr lang="fi-FI" altLang="zh-CN"/>
          </a:p>
        </p:txBody>
      </p:sp>
    </p:spTree>
    <p:extLst>
      <p:ext uri="{BB962C8B-B14F-4D97-AF65-F5344CB8AC3E}">
        <p14:creationId xmlns:p14="http://schemas.microsoft.com/office/powerpoint/2010/main" val="1142632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t>21</a:t>
            </a:fld>
            <a:endParaRPr lang="fi-FI" altLang="zh-CN"/>
          </a:p>
        </p:txBody>
      </p:sp>
    </p:spTree>
    <p:extLst>
      <p:ext uri="{BB962C8B-B14F-4D97-AF65-F5344CB8AC3E}">
        <p14:creationId xmlns:p14="http://schemas.microsoft.com/office/powerpoint/2010/main" val="4621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B8C311E-5859-4E0C-A0F3-4690A095D6BE}" type="slidenum">
              <a:rPr lang="fi-FI" altLang="zh-CN" smtClean="0"/>
              <a:pPr>
                <a:defRPr/>
              </a:pPr>
              <a:t>42</a:t>
            </a:fld>
            <a:endParaRPr lang="fi-FI" altLang="zh-CN"/>
          </a:p>
        </p:txBody>
      </p:sp>
    </p:spTree>
    <p:extLst>
      <p:ext uri="{BB962C8B-B14F-4D97-AF65-F5344CB8AC3E}">
        <p14:creationId xmlns:p14="http://schemas.microsoft.com/office/powerpoint/2010/main" val="403451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43</a:t>
            </a:fld>
            <a:endParaRPr lang="fi-FI" altLang="zh-CN"/>
          </a:p>
        </p:txBody>
      </p:sp>
    </p:spTree>
    <p:extLst>
      <p:ext uri="{BB962C8B-B14F-4D97-AF65-F5344CB8AC3E}">
        <p14:creationId xmlns:p14="http://schemas.microsoft.com/office/powerpoint/2010/main" val="3536278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8C311E-5859-4E0C-A0F3-4690A095D6BE}" type="slidenum">
              <a:rPr kumimoji="0" lang="fi-FI" altLang="zh-CN" sz="1200" b="0" i="0" u="none" strike="noStrike" kern="1200" cap="none" spc="0" normalizeH="0" baseline="0" noProof="0" smtClean="0">
                <a:ln>
                  <a:noFill/>
                </a:ln>
                <a:solidFill>
                  <a:srgbClr val="000000"/>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fi-FI" altLang="zh-CN" sz="12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174789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B8C311E-5859-4E0C-A0F3-4690A095D6BE}" type="slidenum">
              <a:rPr lang="fi-FI" altLang="zh-CN" smtClean="0"/>
              <a:pPr>
                <a:defRPr/>
              </a:pPr>
              <a:t>51</a:t>
            </a:fld>
            <a:endParaRPr lang="fi-FI" altLang="zh-CN"/>
          </a:p>
        </p:txBody>
      </p:sp>
    </p:spTree>
    <p:extLst>
      <p:ext uri="{BB962C8B-B14F-4D97-AF65-F5344CB8AC3E}">
        <p14:creationId xmlns:p14="http://schemas.microsoft.com/office/powerpoint/2010/main" val="355852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0" y="-20538"/>
            <a:ext cx="9144000" cy="637580"/>
          </a:xfrm>
          <a:prstGeom prst="rect">
            <a:avLst/>
          </a:prstGeom>
          <a:solidFill>
            <a:srgbClr val="0070C0"/>
          </a:solidFill>
        </p:spPr>
        <p:txBody>
          <a:bodyPr rtlCol="0">
            <a:noAutofit/>
          </a:bodyPr>
          <a:lstStyle>
            <a:lvl1pPr algn="l">
              <a:defRPr sz="3200" b="1" baseline="0">
                <a:solidFill>
                  <a:schemeClr val="bg1"/>
                </a:solidFill>
                <a:latin typeface="Arial" panose="020B0604020202020204" pitchFamily="34" charset="0"/>
                <a:ea typeface="微软雅黑" pitchFamily="34" charset="-122"/>
                <a:cs typeface="Arial" panose="020B0604020202020204" pitchFamily="34"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251520" y="789553"/>
            <a:ext cx="8568952" cy="3805070"/>
          </a:xfrm>
        </p:spPr>
        <p:txBody>
          <a:bodyPr/>
          <a:lstStyle>
            <a:lvl1pPr>
              <a:defRPr sz="2400">
                <a:latin typeface="Arial" panose="020B0604020202020204" pitchFamily="34" charset="0"/>
                <a:ea typeface="微软雅黑" pitchFamily="34" charset="-122"/>
                <a:cs typeface="Arial" panose="020B0604020202020204" pitchFamily="34" charset="0"/>
              </a:defRPr>
            </a:lvl1pPr>
            <a:lvl2pPr>
              <a:defRPr sz="2000">
                <a:latin typeface="Arial" panose="020B0604020202020204" pitchFamily="34" charset="0"/>
                <a:ea typeface="微软雅黑" pitchFamily="34" charset="-122"/>
                <a:cs typeface="Arial" panose="020B0604020202020204" pitchFamily="34" charset="0"/>
              </a:defRPr>
            </a:lvl2pPr>
            <a:lvl3pPr>
              <a:defRPr sz="1800">
                <a:latin typeface="Arial" panose="020B0604020202020204" pitchFamily="34" charset="0"/>
                <a:ea typeface="微软雅黑" pitchFamily="34" charset="-122"/>
                <a:cs typeface="Arial" panose="020B0604020202020204" pitchFamily="34" charset="0"/>
              </a:defRPr>
            </a:lvl3pPr>
            <a:lvl4pPr>
              <a:defRPr sz="1600">
                <a:latin typeface="Arial" panose="020B0604020202020204" pitchFamily="34" charset="0"/>
                <a:ea typeface="微软雅黑" pitchFamily="34" charset="-122"/>
                <a:cs typeface="Arial" panose="020B0604020202020204" pitchFamily="34" charset="0"/>
              </a:defRPr>
            </a:lvl4pPr>
            <a:lvl5pPr>
              <a:defRPr sz="1600">
                <a:latin typeface="Arial" panose="020B0604020202020204" pitchFamily="34" charset="0"/>
                <a:ea typeface="微软雅黑" pitchFamily="34" charset="-122"/>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15569259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A5457454-CD41-4EC0-92FC-4BEB76B02395}"/>
              </a:ext>
            </a:extLst>
          </p:cNvPr>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9AB6661-0E74-4BEC-A242-46590437B53C}" type="slidenum">
              <a:rPr lang="en-US" altLang="zh-CN" sz="750">
                <a:latin typeface="Arial" panose="020B0604020202020204" pitchFamily="34" charset="0"/>
              </a:rPr>
              <a:pPr algn="ctr"/>
              <a:t>‹#›</a:t>
            </a:fld>
            <a:endParaRPr lang="en-US" altLang="zh-CN" sz="750">
              <a:latin typeface="Arial" panose="020B0604020202020204" pitchFamily="34" charset="0"/>
              <a:cs typeface="Arial" panose="020B0604020202020204" pitchFamily="34" charset="0"/>
            </a:endParaRPr>
          </a:p>
        </p:txBody>
      </p:sp>
      <p:cxnSp>
        <p:nvCxnSpPr>
          <p:cNvPr id="6" name="直接连接符 19">
            <a:extLst>
              <a:ext uri="{FF2B5EF4-FFF2-40B4-BE49-F238E27FC236}">
                <a16:creationId xmlns:a16="http://schemas.microsoft.com/office/drawing/2014/main" id="{35396A89-02DC-47BF-A242-E77FB2856038}"/>
              </a:ext>
            </a:extLst>
          </p:cNvPr>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a:extLst>
              <a:ext uri="{FF2B5EF4-FFF2-40B4-BE49-F238E27FC236}">
                <a16:creationId xmlns:a16="http://schemas.microsoft.com/office/drawing/2014/main" id="{E84470B1-7E26-445E-8261-EF124C84FCBC}"/>
              </a:ext>
            </a:extLst>
          </p:cNvPr>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a:extLst>
              <a:ext uri="{FF2B5EF4-FFF2-40B4-BE49-F238E27FC236}">
                <a16:creationId xmlns:a16="http://schemas.microsoft.com/office/drawing/2014/main" id="{DC54CF8F-955A-4A75-ADB5-E00F1353FF6D}"/>
              </a:ext>
            </a:extLst>
          </p:cNvPr>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3"/>
          </a:p>
        </p:txBody>
      </p:sp>
      <p:sp>
        <p:nvSpPr>
          <p:cNvPr id="9" name="AutoShape 23">
            <a:extLst>
              <a:ext uri="{FF2B5EF4-FFF2-40B4-BE49-F238E27FC236}">
                <a16:creationId xmlns:a16="http://schemas.microsoft.com/office/drawing/2014/main" id="{8367A01C-6193-475C-8106-FED3AEAAA7ED}"/>
              </a:ext>
            </a:extLst>
          </p:cNvPr>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3"/>
          </a:p>
        </p:txBody>
      </p:sp>
      <p:cxnSp>
        <p:nvCxnSpPr>
          <p:cNvPr id="10" name="直接连接符 9">
            <a:extLst>
              <a:ext uri="{FF2B5EF4-FFF2-40B4-BE49-F238E27FC236}">
                <a16:creationId xmlns:a16="http://schemas.microsoft.com/office/drawing/2014/main" id="{6FEFBF47-4E4E-4907-8B9A-381E7A293BE9}"/>
              </a:ext>
            </a:extLst>
          </p:cNvPr>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317865" y="1316002"/>
            <a:ext cx="8330701" cy="3276923"/>
          </a:xfrm>
        </p:spPr>
        <p:txBody>
          <a:bodyPr>
            <a:noAutofit/>
          </a:bodyPr>
          <a:lstStyle>
            <a:lvl1pPr marL="271939" indent="-271939">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48" b="0">
                <a:latin typeface="微软雅黑" panose="020B0503020204020204" pitchFamily="34" charset="-122"/>
                <a:ea typeface="微软雅黑" panose="020B0503020204020204" pitchFamily="34" charset="-122"/>
              </a:defRPr>
            </a:lvl2pPr>
            <a:lvl3pPr>
              <a:defRPr sz="1429" b="0">
                <a:latin typeface="微软雅黑" panose="020B0503020204020204" pitchFamily="34" charset="-122"/>
                <a:ea typeface="微软雅黑" panose="020B0503020204020204" pitchFamily="34" charset="-122"/>
              </a:defRPr>
            </a:lvl3pPr>
            <a:lvl4pPr>
              <a:defRPr sz="1429" b="0">
                <a:latin typeface="微软雅黑" panose="020B0503020204020204" pitchFamily="34" charset="-122"/>
                <a:ea typeface="微软雅黑" panose="020B0503020204020204" pitchFamily="34" charset="-122"/>
              </a:defRPr>
            </a:lvl4pPr>
            <a:lvl5pPr>
              <a:defRPr sz="1429" b="0">
                <a:latin typeface="微软雅黑" panose="020B0503020204020204" pitchFamily="34" charset="-122"/>
                <a:ea typeface="微软雅黑" panose="020B0503020204020204" pitchFamily="34" charset="-122"/>
              </a:defRPr>
            </a:lvl5pPr>
          </a:lstStyle>
          <a:p>
            <a:pPr lvl="0"/>
            <a:r>
              <a:rPr lang="zh-CN" altLang="en-US" noProof="1"/>
              <a:t>编辑母版文本样式</a:t>
            </a:r>
          </a:p>
          <a:p>
            <a:pPr lvl="1"/>
            <a:r>
              <a:rPr lang="zh-CN" altLang="en-US" noProof="1"/>
              <a:t>第二级</a:t>
            </a:r>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p>
        </p:txBody>
      </p:sp>
      <p:sp>
        <p:nvSpPr>
          <p:cNvPr id="14" name="内容占位符 2"/>
          <p:cNvSpPr>
            <a:spLocks noGrp="1"/>
          </p:cNvSpPr>
          <p:nvPr>
            <p:ph idx="10"/>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p>
        </p:txBody>
      </p:sp>
      <p:sp>
        <p:nvSpPr>
          <p:cNvPr id="11" name="日期占位符 2">
            <a:extLst>
              <a:ext uri="{FF2B5EF4-FFF2-40B4-BE49-F238E27FC236}">
                <a16:creationId xmlns:a16="http://schemas.microsoft.com/office/drawing/2014/main" id="{8C9D253A-10DE-481D-988E-6BEC0CDA20F6}"/>
              </a:ext>
            </a:extLst>
          </p:cNvPr>
          <p:cNvSpPr>
            <a:spLocks noGrp="1"/>
          </p:cNvSpPr>
          <p:nvPr>
            <p:ph type="dt" sz="half" idx="11"/>
          </p:nvPr>
        </p:nvSpPr>
        <p:spPr/>
        <p:txBody>
          <a:bodyPr/>
          <a:lstStyle>
            <a:lvl1pPr>
              <a:defRPr/>
            </a:lvl1pPr>
          </a:lstStyle>
          <a:p>
            <a:pPr>
              <a:defRPr/>
            </a:pPr>
            <a:r>
              <a:rPr lang="en-US" altLang="zh-CN"/>
              <a:t>Sept. 8, 2021</a:t>
            </a:r>
            <a:endParaRPr lang="zh-CN" altLang="en-US"/>
          </a:p>
        </p:txBody>
      </p:sp>
      <p:sp>
        <p:nvSpPr>
          <p:cNvPr id="12" name="页脚占位符 4">
            <a:extLst>
              <a:ext uri="{FF2B5EF4-FFF2-40B4-BE49-F238E27FC236}">
                <a16:creationId xmlns:a16="http://schemas.microsoft.com/office/drawing/2014/main" id="{B2901E17-58DF-49C4-9DE2-A12586FCDAEF}"/>
              </a:ext>
            </a:extLst>
          </p:cNvPr>
          <p:cNvSpPr>
            <a:spLocks noGrp="1"/>
          </p:cNvSpPr>
          <p:nvPr>
            <p:ph type="ftr" sz="quarter" idx="12"/>
          </p:nvPr>
        </p:nvSpPr>
        <p:spPr/>
        <p:txBody>
          <a:bodyPr/>
          <a:lstStyle>
            <a:lvl1pPr>
              <a:defRPr/>
            </a:lvl1pPr>
          </a:lstStyle>
          <a:p>
            <a:pPr>
              <a:defRPr/>
            </a:pPr>
            <a:r>
              <a:rPr lang="en-US" altLang="zh-CN"/>
              <a:t>Dept. of Comp. Sci. &amp; Tech., Tongji Uni.</a:t>
            </a:r>
            <a:endParaRPr lang="zh-CN" altLang="en-US"/>
          </a:p>
        </p:txBody>
      </p:sp>
      <p:sp>
        <p:nvSpPr>
          <p:cNvPr id="13" name="灯片编号占位符 5">
            <a:extLst>
              <a:ext uri="{FF2B5EF4-FFF2-40B4-BE49-F238E27FC236}">
                <a16:creationId xmlns:a16="http://schemas.microsoft.com/office/drawing/2014/main" id="{27DC25B2-A5E5-4F2C-BA98-D1B72330E665}"/>
              </a:ext>
            </a:extLst>
          </p:cNvPr>
          <p:cNvSpPr>
            <a:spLocks noGrp="1"/>
          </p:cNvSpPr>
          <p:nvPr>
            <p:ph type="sldNum" sz="quarter" idx="13"/>
          </p:nvPr>
        </p:nvSpPr>
        <p:spPr/>
        <p:txBody>
          <a:bodyPr/>
          <a:lstStyle>
            <a:lvl1pPr>
              <a:defRPr/>
            </a:lvl1pPr>
          </a:lstStyle>
          <a:p>
            <a:fld id="{B22652B3-2E09-4BBA-A0D6-24503131B011}" type="slidenum">
              <a:rPr lang="zh-CN" altLang="en-US"/>
              <a:pPr/>
              <a:t>‹#›</a:t>
            </a:fld>
            <a:endParaRPr lang="zh-CN" altLang="en-US"/>
          </a:p>
        </p:txBody>
      </p:sp>
    </p:spTree>
    <p:extLst>
      <p:ext uri="{BB962C8B-B14F-4D97-AF65-F5344CB8AC3E}">
        <p14:creationId xmlns:p14="http://schemas.microsoft.com/office/powerpoint/2010/main" val="2187728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31A94-F931-4AAA-8DB5-6ED9F8502A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8E0AB-1C0D-42C7-851F-DD65AD7BF302}"/>
              </a:ext>
            </a:extLst>
          </p:cNvPr>
          <p:cNvSpPr>
            <a:spLocks noGrp="1"/>
          </p:cNvSpPr>
          <p:nvPr>
            <p:ph type="dt" sz="half" idx="10"/>
          </p:nvPr>
        </p:nvSpPr>
        <p:spPr/>
        <p:txBody>
          <a:bodyPr/>
          <a:lstStyle/>
          <a:p>
            <a:pPr>
              <a:defRPr/>
            </a:pPr>
            <a:r>
              <a:rPr lang="en-US" altLang="zh-CN"/>
              <a:t>Sept. 8, 2021</a:t>
            </a:r>
            <a:endParaRPr lang="zh-CN" altLang="en-US"/>
          </a:p>
        </p:txBody>
      </p:sp>
      <p:sp>
        <p:nvSpPr>
          <p:cNvPr id="4" name="页脚占位符 3">
            <a:extLst>
              <a:ext uri="{FF2B5EF4-FFF2-40B4-BE49-F238E27FC236}">
                <a16:creationId xmlns:a16="http://schemas.microsoft.com/office/drawing/2014/main" id="{0D48D610-C3FB-43EF-84BB-9022A4747168}"/>
              </a:ext>
            </a:extLst>
          </p:cNvPr>
          <p:cNvSpPr>
            <a:spLocks noGrp="1"/>
          </p:cNvSpPr>
          <p:nvPr>
            <p:ph type="ftr" sz="quarter" idx="11"/>
          </p:nvPr>
        </p:nvSpPr>
        <p:spPr/>
        <p:txBody>
          <a:bodyPr/>
          <a:lstStyle/>
          <a:p>
            <a:pPr>
              <a:defRPr/>
            </a:pPr>
            <a:r>
              <a:rPr lang="en-US" altLang="zh-CN"/>
              <a:t>Dept. of Comp. Sci. &amp; Tech., Tongji Uni.</a:t>
            </a:r>
            <a:endParaRPr lang="zh-CN" altLang="en-US"/>
          </a:p>
        </p:txBody>
      </p:sp>
      <p:sp>
        <p:nvSpPr>
          <p:cNvPr id="5" name="灯片编号占位符 4">
            <a:extLst>
              <a:ext uri="{FF2B5EF4-FFF2-40B4-BE49-F238E27FC236}">
                <a16:creationId xmlns:a16="http://schemas.microsoft.com/office/drawing/2014/main" id="{D871D823-BC15-486B-873C-13E261F2D689}"/>
              </a:ext>
            </a:extLst>
          </p:cNvPr>
          <p:cNvSpPr>
            <a:spLocks noGrp="1"/>
          </p:cNvSpPr>
          <p:nvPr>
            <p:ph type="sldNum" sz="quarter" idx="12"/>
          </p:nvPr>
        </p:nvSpPr>
        <p:spPr/>
        <p:txBody>
          <a:bodyPr/>
          <a:lstStyle/>
          <a:p>
            <a:fld id="{BD211C93-5505-452B-8265-D50E35693F66}" type="slidenum">
              <a:rPr lang="zh-CN" altLang="en-US" smtClean="0"/>
              <a:pPr/>
              <a:t>‹#›</a:t>
            </a:fld>
            <a:endParaRPr lang="zh-CN" altLang="en-US"/>
          </a:p>
        </p:txBody>
      </p:sp>
    </p:spTree>
    <p:extLst>
      <p:ext uri="{BB962C8B-B14F-4D97-AF65-F5344CB8AC3E}">
        <p14:creationId xmlns:p14="http://schemas.microsoft.com/office/powerpoint/2010/main" val="2803912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0" y="-20538"/>
            <a:ext cx="9144000" cy="637580"/>
          </a:xfrm>
          <a:prstGeom prst="rect">
            <a:avLst/>
          </a:prstGeom>
          <a:solidFill>
            <a:srgbClr val="0070C0"/>
          </a:solidFill>
        </p:spPr>
        <p:txBody>
          <a:bodyPr rtlCol="0">
            <a:noAutofit/>
          </a:bodyPr>
          <a:lstStyle>
            <a:lvl1pPr algn="l">
              <a:defRPr sz="3200" b="1" baseline="0">
                <a:solidFill>
                  <a:schemeClr val="bg1"/>
                </a:solidFill>
                <a:latin typeface="微软雅黑" pitchFamily="34" charset="-122"/>
                <a:ea typeface="微软雅黑" pitchFamily="34" charset="-122"/>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251520" y="789553"/>
            <a:ext cx="8568952" cy="3805070"/>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0014992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9525" y="3072"/>
            <a:ext cx="9144000" cy="583072"/>
          </a:xfrm>
          <a:prstGeom prst="rect">
            <a:avLst/>
          </a:prstGeom>
          <a:solidFill>
            <a:srgbClr val="0070C0"/>
          </a:solidFill>
        </p:spPr>
        <p:txBody>
          <a:bodyPr rtlCol="0">
            <a:noAutofit/>
          </a:bodyPr>
          <a:lstStyle>
            <a:lvl1pPr algn="l">
              <a:defRPr sz="3200" b="1">
                <a:solidFill>
                  <a:schemeClr val="bg1"/>
                </a:solidFill>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2806774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95825"/>
            <a:ext cx="915352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51029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1995686"/>
            <a:ext cx="8229600" cy="85725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0"/>
            <a:ext cx="921702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4552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9525" y="3072"/>
            <a:ext cx="9144000" cy="583072"/>
          </a:xfrm>
          <a:prstGeom prst="rect">
            <a:avLst/>
          </a:prstGeom>
          <a:solidFill>
            <a:srgbClr val="0070C0"/>
          </a:solidFill>
        </p:spPr>
        <p:txBody>
          <a:bodyPr rtlCol="0">
            <a:noAutofit/>
          </a:bodyPr>
          <a:lstStyle>
            <a:lvl1pPr algn="l">
              <a:defRPr sz="3200" b="1">
                <a:solidFill>
                  <a:schemeClr val="bg1"/>
                </a:solidFill>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8271714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6454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1995686"/>
            <a:ext cx="8229600" cy="85725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2" y="0"/>
            <a:ext cx="9217024"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04041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9"/>
          <p:cNvSpPr/>
          <p:nvPr/>
        </p:nvSpPr>
        <p:spPr>
          <a:xfrm>
            <a:off x="0" y="0"/>
            <a:ext cx="9144000" cy="51435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kumimoji="0" lang="en-US"/>
          </a:p>
        </p:txBody>
      </p:sp>
      <p:sp useBgFill="1">
        <p:nvSpPr>
          <p:cNvPr id="5" name="Rounded Rectangle 10"/>
          <p:cNvSpPr/>
          <p:nvPr/>
        </p:nvSpPr>
        <p:spPr>
          <a:xfrm>
            <a:off x="65089" y="52388"/>
            <a:ext cx="9013825" cy="5018485"/>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kumimoji="0" lang="en-US"/>
          </a:p>
        </p:txBody>
      </p:sp>
      <p:sp>
        <p:nvSpPr>
          <p:cNvPr id="6" name="Rectangle 11"/>
          <p:cNvSpPr/>
          <p:nvPr/>
        </p:nvSpPr>
        <p:spPr>
          <a:xfrm>
            <a:off x="63501" y="1087042"/>
            <a:ext cx="9020175" cy="1145381"/>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7" name="Rectangle 12"/>
          <p:cNvSpPr/>
          <p:nvPr/>
        </p:nvSpPr>
        <p:spPr>
          <a:xfrm>
            <a:off x="63501" y="1047750"/>
            <a:ext cx="9020175" cy="9048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10" name="Rectangle 14"/>
          <p:cNvSpPr/>
          <p:nvPr/>
        </p:nvSpPr>
        <p:spPr>
          <a:xfrm>
            <a:off x="63501" y="2232423"/>
            <a:ext cx="9020175" cy="83344"/>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kumimoji="0" lang="en-US"/>
          </a:p>
        </p:txBody>
      </p:sp>
      <p:sp>
        <p:nvSpPr>
          <p:cNvPr id="9" name="Subtitle 8"/>
          <p:cNvSpPr>
            <a:spLocks noGrp="1"/>
          </p:cNvSpPr>
          <p:nvPr>
            <p:ph type="subTitle" idx="1"/>
          </p:nvPr>
        </p:nvSpPr>
        <p:spPr>
          <a:xfrm>
            <a:off x="1295400" y="2400300"/>
            <a:ext cx="6400800" cy="120015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ltLang="zh-CN"/>
              <a:t>Click to edit Master subtitle style</a:t>
            </a:r>
            <a:endParaRPr lang="en-US"/>
          </a:p>
        </p:txBody>
      </p:sp>
      <p:sp>
        <p:nvSpPr>
          <p:cNvPr id="8" name="Title 7"/>
          <p:cNvSpPr>
            <a:spLocks noGrp="1"/>
          </p:cNvSpPr>
          <p:nvPr>
            <p:ph type="ctrTitle"/>
          </p:nvPr>
        </p:nvSpPr>
        <p:spPr>
          <a:xfrm>
            <a:off x="457200" y="1129448"/>
            <a:ext cx="8229600" cy="1102519"/>
          </a:xfrm>
        </p:spPr>
        <p:txBody>
          <a:bodyPr anchor="ctr"/>
          <a:lstStyle>
            <a:lvl1pPr algn="ctr">
              <a:defRPr lang="en-US" dirty="0">
                <a:solidFill>
                  <a:srgbClr val="FFFFFF"/>
                </a:solidFill>
              </a:defRPr>
            </a:lvl1pPr>
          </a:lstStyle>
          <a:p>
            <a:r>
              <a:rPr lang="en-US" altLang="zh-CN"/>
              <a:t>Click to edit Master title style</a:t>
            </a:r>
            <a:endParaRPr lang="en-US"/>
          </a:p>
        </p:txBody>
      </p:sp>
      <p:sp>
        <p:nvSpPr>
          <p:cNvPr id="11" name="Date Placeholder 27"/>
          <p:cNvSpPr>
            <a:spLocks noGrp="1"/>
          </p:cNvSpPr>
          <p:nvPr>
            <p:ph type="dt" sz="half" idx="10"/>
          </p:nvPr>
        </p:nvSpPr>
        <p:spPr>
          <a:xfrm>
            <a:off x="6172200" y="4643437"/>
            <a:ext cx="2476500" cy="357188"/>
          </a:xfrm>
          <a:prstGeom prst="rect">
            <a:avLst/>
          </a:prstGeom>
        </p:spPr>
        <p:txBody>
          <a:bodyPr/>
          <a:lstStyle>
            <a:lvl1pPr>
              <a:defRPr/>
            </a:lvl1pPr>
          </a:lstStyle>
          <a:p>
            <a:pPr>
              <a:defRPr/>
            </a:pPr>
            <a:r>
              <a:rPr lang="en-US" altLang="zh-CN"/>
              <a:t>Sept. 8, 2021</a:t>
            </a:r>
          </a:p>
        </p:txBody>
      </p:sp>
      <p:sp>
        <p:nvSpPr>
          <p:cNvPr id="12" name="Footer Placeholder 16"/>
          <p:cNvSpPr>
            <a:spLocks noGrp="1"/>
          </p:cNvSpPr>
          <p:nvPr>
            <p:ph type="ftr" sz="quarter" idx="11"/>
          </p:nvPr>
        </p:nvSpPr>
        <p:spPr>
          <a:xfrm>
            <a:off x="914400" y="4629150"/>
            <a:ext cx="3962400" cy="342900"/>
          </a:xfrm>
          <a:prstGeom prst="rect">
            <a:avLst/>
          </a:prstGeom>
        </p:spPr>
        <p:txBody>
          <a:bodyPr/>
          <a:lstStyle>
            <a:lvl1pPr>
              <a:defRPr/>
            </a:lvl1pPr>
          </a:lstStyle>
          <a:p>
            <a:pPr>
              <a:defRPr/>
            </a:pPr>
            <a:r>
              <a:rPr lang="en-US" altLang="zh-CN"/>
              <a:t>Dept. of Comp. Sci. &amp; Tech., Tongji Uni.</a:t>
            </a:r>
          </a:p>
        </p:txBody>
      </p:sp>
      <p:sp>
        <p:nvSpPr>
          <p:cNvPr id="13" name="Slide Number Placeholder 28"/>
          <p:cNvSpPr>
            <a:spLocks noGrp="1"/>
          </p:cNvSpPr>
          <p:nvPr>
            <p:ph type="sldNum" sz="quarter" idx="12"/>
          </p:nvPr>
        </p:nvSpPr>
        <p:spPr>
          <a:xfrm>
            <a:off x="146050" y="4657725"/>
            <a:ext cx="457200" cy="342900"/>
          </a:xfrm>
          <a:prstGeom prst="ellipse">
            <a:avLst/>
          </a:prstGeom>
        </p:spPr>
        <p:txBody>
          <a:bodyPr/>
          <a:lstStyle>
            <a:lvl1pPr>
              <a:defRPr/>
            </a:lvl1pPr>
          </a:lstStyle>
          <a:p>
            <a:pPr>
              <a:defRPr/>
            </a:pPr>
            <a:fld id="{46E35BCA-B1DB-4E18-9045-16EE7ECA51D5}" type="slidenum">
              <a:rPr lang="zh-CN" altLang="en-US"/>
              <a:pPr>
                <a:defRPr/>
              </a:pPr>
              <a:t>‹#›</a:t>
            </a:fld>
            <a:endParaRPr lang="en-US" altLang="zh-CN"/>
          </a:p>
        </p:txBody>
      </p:sp>
    </p:spTree>
    <p:extLst>
      <p:ext uri="{BB962C8B-B14F-4D97-AF65-F5344CB8AC3E}">
        <p14:creationId xmlns:p14="http://schemas.microsoft.com/office/powerpoint/2010/main" val="185648632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4767264"/>
            <a:ext cx="2057400" cy="273844"/>
          </a:xfrm>
          <a:prstGeom prst="rect">
            <a:avLst/>
          </a:prstGeom>
        </p:spPr>
        <p:txBody>
          <a:bodyPr/>
          <a:lstStyle/>
          <a:p>
            <a:r>
              <a:rPr lang="en-US" altLang="zh-CN"/>
              <a:t>Sept. 8, 2021</a:t>
            </a:r>
            <a:endParaRPr lang="zh-CN" altLang="en-US"/>
          </a:p>
        </p:txBody>
      </p:sp>
      <p:sp>
        <p:nvSpPr>
          <p:cNvPr id="4" name="Footer Placeholder 3"/>
          <p:cNvSpPr>
            <a:spLocks noGrp="1"/>
          </p:cNvSpPr>
          <p:nvPr>
            <p:ph type="ftr" sz="quarter" idx="11"/>
          </p:nvPr>
        </p:nvSpPr>
        <p:spPr>
          <a:xfrm>
            <a:off x="3028950" y="4767264"/>
            <a:ext cx="3086100" cy="273844"/>
          </a:xfrm>
          <a:prstGeom prst="rect">
            <a:avLst/>
          </a:prstGeom>
        </p:spPr>
        <p:txBody>
          <a:bodyPr/>
          <a:lstStyle/>
          <a:p>
            <a:r>
              <a:rPr lang="en-US" altLang="zh-CN"/>
              <a:t>Dept. of Comp. Sci. &amp; Tech., Tongji Uni.</a:t>
            </a:r>
            <a:endParaRPr lang="zh-CN" altLang="en-US"/>
          </a:p>
        </p:txBody>
      </p:sp>
      <p:sp>
        <p:nvSpPr>
          <p:cNvPr id="5" name="Slide Number Placeholder 4"/>
          <p:cNvSpPr>
            <a:spLocks noGrp="1"/>
          </p:cNvSpPr>
          <p:nvPr>
            <p:ph type="sldNum" sz="quarter" idx="12"/>
          </p:nvPr>
        </p:nvSpPr>
        <p:spPr>
          <a:xfrm>
            <a:off x="6457950" y="4767264"/>
            <a:ext cx="2057400" cy="273844"/>
          </a:xfrm>
          <a:prstGeom prst="rect">
            <a:avLst/>
          </a:prstGeom>
        </p:spPr>
        <p:txBody>
          <a:bodyPr/>
          <a:lstStyle/>
          <a:p>
            <a:fld id="{FCCE9B1A-C266-4D6A-9BE6-CB2730F8595D}" type="slidenum">
              <a:rPr lang="zh-CN" altLang="en-US" smtClean="0"/>
              <a:t>‹#›</a:t>
            </a:fld>
            <a:endParaRPr lang="zh-CN" altLang="en-US"/>
          </a:p>
        </p:txBody>
      </p:sp>
    </p:spTree>
    <p:extLst>
      <p:ext uri="{BB962C8B-B14F-4D97-AF65-F5344CB8AC3E}">
        <p14:creationId xmlns:p14="http://schemas.microsoft.com/office/powerpoint/2010/main" val="1444906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F356B-A2AD-4087-AC60-465E99DD06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248364-DB8C-4596-B125-9F9F940944C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93CE6E5-5F69-4F0A-B538-C9D567A426CE}"/>
              </a:ext>
            </a:extLst>
          </p:cNvPr>
          <p:cNvSpPr>
            <a:spLocks noGrp="1"/>
          </p:cNvSpPr>
          <p:nvPr>
            <p:ph type="dt" sz="half" idx="10"/>
          </p:nvPr>
        </p:nvSpPr>
        <p:spPr>
          <a:xfrm>
            <a:off x="628650" y="4767264"/>
            <a:ext cx="2057400" cy="273844"/>
          </a:xfrm>
          <a:prstGeom prst="rect">
            <a:avLst/>
          </a:prstGeom>
        </p:spPr>
        <p:txBody>
          <a:bodyPr/>
          <a:lstStyle/>
          <a:p>
            <a:r>
              <a:rPr lang="en-US" altLang="zh-CN"/>
              <a:t>Sept. 8, 2021</a:t>
            </a:r>
            <a:endParaRPr lang="zh-CN" altLang="en-US"/>
          </a:p>
        </p:txBody>
      </p:sp>
      <p:sp>
        <p:nvSpPr>
          <p:cNvPr id="5" name="页脚占位符 4">
            <a:extLst>
              <a:ext uri="{FF2B5EF4-FFF2-40B4-BE49-F238E27FC236}">
                <a16:creationId xmlns:a16="http://schemas.microsoft.com/office/drawing/2014/main" id="{F47702C9-BF22-4C09-820D-EE8A1D3D5DEF}"/>
              </a:ext>
            </a:extLst>
          </p:cNvPr>
          <p:cNvSpPr>
            <a:spLocks noGrp="1"/>
          </p:cNvSpPr>
          <p:nvPr>
            <p:ph type="ftr" sz="quarter" idx="11"/>
          </p:nvPr>
        </p:nvSpPr>
        <p:spPr>
          <a:xfrm>
            <a:off x="3028950" y="4767264"/>
            <a:ext cx="3086100" cy="273844"/>
          </a:xfrm>
          <a:prstGeom prst="rect">
            <a:avLst/>
          </a:prstGeom>
        </p:spPr>
        <p:txBody>
          <a:bodyPr/>
          <a:lstStyle/>
          <a:p>
            <a:r>
              <a:rPr lang="en-US" altLang="zh-CN"/>
              <a:t>Dept. of Comp. Sci. &amp; Tech., Tongji Uni.</a:t>
            </a:r>
            <a:endParaRPr lang="zh-CN" altLang="en-US"/>
          </a:p>
        </p:txBody>
      </p:sp>
      <p:sp>
        <p:nvSpPr>
          <p:cNvPr id="6" name="灯片编号占位符 5">
            <a:extLst>
              <a:ext uri="{FF2B5EF4-FFF2-40B4-BE49-F238E27FC236}">
                <a16:creationId xmlns:a16="http://schemas.microsoft.com/office/drawing/2014/main" id="{E8E42EC9-D9C1-4EC3-B135-7A89CB8B24C0}"/>
              </a:ext>
            </a:extLst>
          </p:cNvPr>
          <p:cNvSpPr>
            <a:spLocks noGrp="1"/>
          </p:cNvSpPr>
          <p:nvPr>
            <p:ph type="sldNum" sz="quarter" idx="12"/>
          </p:nvPr>
        </p:nvSpPr>
        <p:spPr>
          <a:xfrm>
            <a:off x="6457950" y="4767264"/>
            <a:ext cx="2057400" cy="273844"/>
          </a:xfrm>
          <a:prstGeom prst="rect">
            <a:avLst/>
          </a:prstGeom>
        </p:spPr>
        <p:txBody>
          <a:bodyPr/>
          <a:lstStyle/>
          <a:p>
            <a:fld id="{27DD0277-6043-464D-80C5-FD27FC8F4E44}" type="slidenum">
              <a:rPr lang="zh-CN" altLang="en-US" smtClean="0"/>
              <a:pPr/>
              <a:t>‹#›</a:t>
            </a:fld>
            <a:endParaRPr lang="zh-CN" altLang="en-US"/>
          </a:p>
        </p:txBody>
      </p:sp>
    </p:spTree>
    <p:extLst>
      <p:ext uri="{BB962C8B-B14F-4D97-AF65-F5344CB8AC3E}">
        <p14:creationId xmlns:p14="http://schemas.microsoft.com/office/powerpoint/2010/main" val="51640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197C38C-D414-4266-B351-EA95CA0D0684}"/>
              </a:ext>
            </a:extLst>
          </p:cNvPr>
          <p:cNvSpPr>
            <a:spLocks noChangeArrowheads="1"/>
          </p:cNvSpPr>
          <p:nvPr/>
        </p:nvSpPr>
        <p:spPr bwMode="auto">
          <a:xfrm>
            <a:off x="0" y="1476375"/>
            <a:ext cx="9142810" cy="1626394"/>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buFontTx/>
              <a:buNone/>
              <a:defRPr/>
            </a:pPr>
            <a:endParaRPr lang="zh-CN" altLang="en-US" sz="713" dirty="0">
              <a:solidFill>
                <a:schemeClr val="bg1"/>
              </a:solidFill>
              <a:latin typeface="Calibri" panose="020F0502020204030204"/>
              <a:cs typeface="宋体" panose="02010600030101010101" pitchFamily="2" charset="-122"/>
            </a:endParaRPr>
          </a:p>
        </p:txBody>
      </p:sp>
      <p:sp>
        <p:nvSpPr>
          <p:cNvPr id="15" name="标题 14"/>
          <p:cNvSpPr>
            <a:spLocks noGrp="1"/>
          </p:cNvSpPr>
          <p:nvPr>
            <p:ph type="title"/>
          </p:nvPr>
        </p:nvSpPr>
        <p:spPr>
          <a:xfrm>
            <a:off x="4178105" y="2029612"/>
            <a:ext cx="4683967" cy="519113"/>
          </a:xfrm>
        </p:spPr>
        <p:txBody>
          <a:bodyPr/>
          <a:lstStyle>
            <a:lvl1pPr algn="ctr">
              <a:defRPr sz="2700" b="1" baseline="0">
                <a:solidFill>
                  <a:schemeClr val="bg1"/>
                </a:solidFill>
                <a:latin typeface="Times New Roman" panose="02020603050405020304" pitchFamily="18" charset="0"/>
              </a:defRPr>
            </a:lvl1pPr>
          </a:lstStyle>
          <a:p>
            <a:r>
              <a:rPr lang="zh-CN" altLang="en-US" noProof="1"/>
              <a:t>单击此处编辑母版标题样式</a:t>
            </a:r>
          </a:p>
        </p:txBody>
      </p:sp>
      <p:sp>
        <p:nvSpPr>
          <p:cNvPr id="4" name="日期占位符 29">
            <a:extLst>
              <a:ext uri="{FF2B5EF4-FFF2-40B4-BE49-F238E27FC236}">
                <a16:creationId xmlns:a16="http://schemas.microsoft.com/office/drawing/2014/main" id="{3CDAD826-20E7-4438-B5DD-D3AA4ED66200}"/>
              </a:ext>
            </a:extLst>
          </p:cNvPr>
          <p:cNvSpPr>
            <a:spLocks noGrp="1"/>
          </p:cNvSpPr>
          <p:nvPr>
            <p:ph type="dt" sz="half" idx="10"/>
          </p:nvPr>
        </p:nvSpPr>
        <p:spPr>
          <a:xfrm>
            <a:off x="5497116" y="2744391"/>
            <a:ext cx="1503759" cy="273844"/>
          </a:xfrm>
        </p:spPr>
        <p:txBody>
          <a:bodyPr/>
          <a:lstStyle>
            <a:lvl1pPr algn="r">
              <a:defRPr sz="1800" b="1">
                <a:solidFill>
                  <a:schemeClr val="bg1"/>
                </a:solidFill>
                <a:latin typeface="微软雅黑" panose="020B0503020204020204" pitchFamily="34" charset="-122"/>
                <a:ea typeface="微软雅黑" panose="020B0503020204020204" pitchFamily="34" charset="-122"/>
              </a:defRPr>
            </a:lvl1pPr>
          </a:lstStyle>
          <a:p>
            <a:pPr>
              <a:defRPr/>
            </a:pPr>
            <a:r>
              <a:rPr lang="en-US" altLang="zh-CN"/>
              <a:t>Sept. 8, 2021</a:t>
            </a:r>
            <a:endParaRPr lang="zh-CN" altLang="en-US" dirty="0"/>
          </a:p>
        </p:txBody>
      </p:sp>
      <p:sp>
        <p:nvSpPr>
          <p:cNvPr id="5" name="页脚占位符 1">
            <a:extLst>
              <a:ext uri="{FF2B5EF4-FFF2-40B4-BE49-F238E27FC236}">
                <a16:creationId xmlns:a16="http://schemas.microsoft.com/office/drawing/2014/main" id="{9AB88EAB-A34D-4476-93DF-3FF872F77EE4}"/>
              </a:ext>
            </a:extLst>
          </p:cNvPr>
          <p:cNvSpPr>
            <a:spLocks noGrp="1"/>
          </p:cNvSpPr>
          <p:nvPr>
            <p:ph type="ftr" sz="quarter" idx="11"/>
          </p:nvPr>
        </p:nvSpPr>
        <p:spPr/>
        <p:txBody>
          <a:bodyPr/>
          <a:lstStyle>
            <a:lvl1pPr>
              <a:defRPr/>
            </a:lvl1pPr>
          </a:lstStyle>
          <a:p>
            <a:pPr>
              <a:defRPr/>
            </a:pPr>
            <a:r>
              <a:rPr lang="en-US" altLang="zh-CN"/>
              <a:t>Dept. of Comp. Sci. &amp; Tech., Tongji Uni.</a:t>
            </a:r>
            <a:endParaRPr lang="zh-CN" altLang="en-US"/>
          </a:p>
        </p:txBody>
      </p:sp>
      <p:sp>
        <p:nvSpPr>
          <p:cNvPr id="6" name="灯片编号占位符 2">
            <a:extLst>
              <a:ext uri="{FF2B5EF4-FFF2-40B4-BE49-F238E27FC236}">
                <a16:creationId xmlns:a16="http://schemas.microsoft.com/office/drawing/2014/main" id="{A2800A24-BF08-446B-9251-F108E901EDFC}"/>
              </a:ext>
            </a:extLst>
          </p:cNvPr>
          <p:cNvSpPr>
            <a:spLocks noGrp="1"/>
          </p:cNvSpPr>
          <p:nvPr>
            <p:ph type="sldNum" sz="quarter" idx="12"/>
          </p:nvPr>
        </p:nvSpPr>
        <p:spPr/>
        <p:txBody>
          <a:bodyPr/>
          <a:lstStyle>
            <a:lvl1pPr>
              <a:defRPr/>
            </a:lvl1pPr>
          </a:lstStyle>
          <a:p>
            <a:fld id="{858CD63E-90B4-4137-BE3E-A082E383778B}" type="slidenum">
              <a:rPr lang="zh-CN" altLang="en-US"/>
              <a:pPr/>
              <a:t>‹#›</a:t>
            </a:fld>
            <a:endParaRPr lang="zh-CN" altLang="en-US"/>
          </a:p>
        </p:txBody>
      </p:sp>
    </p:spTree>
    <p:extLst>
      <p:ext uri="{BB962C8B-B14F-4D97-AF65-F5344CB8AC3E}">
        <p14:creationId xmlns:p14="http://schemas.microsoft.com/office/powerpoint/2010/main" val="2671492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16752D73-FCE0-4C91-9046-B443BB0EE747}"/>
              </a:ext>
            </a:extLst>
          </p:cNvPr>
          <p:cNvSpPr>
            <a:spLocks noChangeArrowheads="1"/>
          </p:cNvSpPr>
          <p:nvPr/>
        </p:nvSpPr>
        <p:spPr bwMode="auto">
          <a:xfrm>
            <a:off x="7453313" y="4794648"/>
            <a:ext cx="428625" cy="17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750">
                <a:solidFill>
                  <a:srgbClr val="7F7F7F"/>
                </a:solidFill>
                <a:latin typeface="Arial" panose="020B0604020202020204" pitchFamily="34" charset="0"/>
              </a:rPr>
              <a:t> </a:t>
            </a:r>
            <a:fld id="{60AB1787-2FB0-4C6A-B98A-30C644A6BEF9}" type="slidenum">
              <a:rPr lang="en-US" altLang="zh-CN" sz="750">
                <a:latin typeface="Arial" panose="020B0604020202020204" pitchFamily="34" charset="0"/>
              </a:rPr>
              <a:pPr algn="ctr"/>
              <a:t>‹#›</a:t>
            </a:fld>
            <a:endParaRPr lang="en-US" altLang="zh-CN" sz="750">
              <a:latin typeface="Arial" panose="020B0604020202020204" pitchFamily="34" charset="0"/>
              <a:cs typeface="Arial" panose="020B0604020202020204" pitchFamily="34" charset="0"/>
            </a:endParaRPr>
          </a:p>
        </p:txBody>
      </p:sp>
      <p:cxnSp>
        <p:nvCxnSpPr>
          <p:cNvPr id="6" name="直接连接符 19">
            <a:extLst>
              <a:ext uri="{FF2B5EF4-FFF2-40B4-BE49-F238E27FC236}">
                <a16:creationId xmlns:a16="http://schemas.microsoft.com/office/drawing/2014/main" id="{81265A1D-E753-4B73-A145-8601358CF94C}"/>
              </a:ext>
            </a:extLst>
          </p:cNvPr>
          <p:cNvCxnSpPr>
            <a:stCxn id="6" idx="3"/>
          </p:cNvCxnSpPr>
          <p:nvPr/>
        </p:nvCxnSpPr>
        <p:spPr>
          <a:xfrm>
            <a:off x="7881938" y="4881563"/>
            <a:ext cx="764381"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a:extLst>
              <a:ext uri="{FF2B5EF4-FFF2-40B4-BE49-F238E27FC236}">
                <a16:creationId xmlns:a16="http://schemas.microsoft.com/office/drawing/2014/main" id="{A2112050-F8FB-4C93-9752-2D3FE7B75F9C}"/>
              </a:ext>
            </a:extLst>
          </p:cNvPr>
          <p:cNvCxnSpPr>
            <a:stCxn id="6" idx="3"/>
          </p:cNvCxnSpPr>
          <p:nvPr/>
        </p:nvCxnSpPr>
        <p:spPr>
          <a:xfrm flipV="1">
            <a:off x="2789635" y="4881563"/>
            <a:ext cx="466367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a:extLst>
              <a:ext uri="{FF2B5EF4-FFF2-40B4-BE49-F238E27FC236}">
                <a16:creationId xmlns:a16="http://schemas.microsoft.com/office/drawing/2014/main" id="{5BBE3BC9-B6A4-42F2-9408-BD266AA06A16}"/>
              </a:ext>
            </a:extLst>
          </p:cNvPr>
          <p:cNvSpPr>
            <a:spLocks noChangeArrowheads="1"/>
          </p:cNvSpPr>
          <p:nvPr/>
        </p:nvSpPr>
        <p:spPr bwMode="auto">
          <a:xfrm>
            <a:off x="184548" y="686991"/>
            <a:ext cx="7197328" cy="3452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3"/>
          </a:p>
        </p:txBody>
      </p:sp>
      <p:sp>
        <p:nvSpPr>
          <p:cNvPr id="9" name="AutoShape 23">
            <a:extLst>
              <a:ext uri="{FF2B5EF4-FFF2-40B4-BE49-F238E27FC236}">
                <a16:creationId xmlns:a16="http://schemas.microsoft.com/office/drawing/2014/main" id="{E2368EDB-C388-4E28-BBE5-4F255162B9FF}"/>
              </a:ext>
            </a:extLst>
          </p:cNvPr>
          <p:cNvSpPr>
            <a:spLocks noChangeArrowheads="1"/>
          </p:cNvSpPr>
          <p:nvPr/>
        </p:nvSpPr>
        <p:spPr bwMode="auto">
          <a:xfrm>
            <a:off x="7381875" y="686991"/>
            <a:ext cx="1491854" cy="3452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buFontTx/>
              <a:buNone/>
              <a:defRPr/>
            </a:pPr>
            <a:endParaRPr lang="zh-CN" altLang="en-US" sz="713"/>
          </a:p>
        </p:txBody>
      </p:sp>
      <p:cxnSp>
        <p:nvCxnSpPr>
          <p:cNvPr id="10" name="直接连接符 9">
            <a:extLst>
              <a:ext uri="{FF2B5EF4-FFF2-40B4-BE49-F238E27FC236}">
                <a16:creationId xmlns:a16="http://schemas.microsoft.com/office/drawing/2014/main" id="{A9872EB7-0880-4D4B-AB94-8A492573263B}"/>
              </a:ext>
            </a:extLst>
          </p:cNvPr>
          <p:cNvCxnSpPr>
            <a:stCxn id="6" idx="3"/>
          </p:cNvCxnSpPr>
          <p:nvPr/>
        </p:nvCxnSpPr>
        <p:spPr>
          <a:xfrm>
            <a:off x="1788319" y="4786313"/>
            <a:ext cx="0" cy="207169"/>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317865" y="1315256"/>
            <a:ext cx="8330701" cy="3254791"/>
          </a:xfrm>
        </p:spPr>
        <p:txBody>
          <a:bodyPr>
            <a:noAutofit/>
          </a:bodyPr>
          <a:lstStyle>
            <a:lvl1pPr marL="271939" indent="-271939">
              <a:lnSpc>
                <a:spcPct val="150000"/>
              </a:lnSpc>
              <a:spcBef>
                <a:spcPts val="750"/>
              </a:spcBef>
              <a:buClr>
                <a:srgbClr val="032089"/>
              </a:buClr>
              <a:buFont typeface="Wingdings" panose="05000000000000000000" pitchFamily="2" charset="2"/>
              <a:buChar char="Ø"/>
              <a:defRPr sz="135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1748" b="0">
                <a:latin typeface="微软雅黑" panose="020B0503020204020204" pitchFamily="34" charset="-122"/>
                <a:ea typeface="微软雅黑" panose="020B0503020204020204" pitchFamily="34" charset="-122"/>
              </a:defRPr>
            </a:lvl2pPr>
            <a:lvl3pPr>
              <a:defRPr sz="1429" b="0">
                <a:latin typeface="微软雅黑" panose="020B0503020204020204" pitchFamily="34" charset="-122"/>
                <a:ea typeface="微软雅黑" panose="020B0503020204020204" pitchFamily="34" charset="-122"/>
              </a:defRPr>
            </a:lvl3pPr>
            <a:lvl4pPr>
              <a:defRPr sz="1429" b="0">
                <a:latin typeface="微软雅黑" panose="020B0503020204020204" pitchFamily="34" charset="-122"/>
                <a:ea typeface="微软雅黑" panose="020B0503020204020204" pitchFamily="34" charset="-122"/>
              </a:defRPr>
            </a:lvl4pPr>
            <a:lvl5pPr>
              <a:defRPr sz="1429" b="0">
                <a:latin typeface="微软雅黑" panose="020B0503020204020204" pitchFamily="34" charset="-122"/>
                <a:ea typeface="微软雅黑" panose="020B0503020204020204" pitchFamily="34" charset="-122"/>
              </a:defRPr>
            </a:lvl5pPr>
          </a:lstStyle>
          <a:p>
            <a:pPr lvl="0"/>
            <a:r>
              <a:rPr lang="zh-CN" altLang="en-US" noProof="1"/>
              <a:t>编辑母版文本样式</a:t>
            </a:r>
          </a:p>
          <a:p>
            <a:pPr lvl="1"/>
            <a:r>
              <a:rPr lang="zh-CN" altLang="en-US" noProof="1"/>
              <a:t>第二级</a:t>
            </a:r>
          </a:p>
          <a:p>
            <a:pPr lvl="2"/>
            <a:r>
              <a:rPr lang="zh-CN" altLang="en-US" noProof="1"/>
              <a:t>第三级</a:t>
            </a:r>
          </a:p>
        </p:txBody>
      </p:sp>
      <p:sp>
        <p:nvSpPr>
          <p:cNvPr id="2" name="标题 1"/>
          <p:cNvSpPr>
            <a:spLocks noGrp="1"/>
          </p:cNvSpPr>
          <p:nvPr>
            <p:ph type="title"/>
          </p:nvPr>
        </p:nvSpPr>
        <p:spPr>
          <a:xfrm>
            <a:off x="191157" y="269309"/>
            <a:ext cx="8229601" cy="396132"/>
          </a:xfrm>
        </p:spPr>
        <p:txBody>
          <a:bodyPr/>
          <a:lstStyle>
            <a:lvl1pPr>
              <a:defRPr sz="1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noProof="1"/>
              <a:t>单击此处编辑母版标题样式</a:t>
            </a:r>
          </a:p>
        </p:txBody>
      </p:sp>
      <p:sp>
        <p:nvSpPr>
          <p:cNvPr id="14" name="内容占位符 2"/>
          <p:cNvSpPr>
            <a:spLocks noGrp="1"/>
          </p:cNvSpPr>
          <p:nvPr>
            <p:ph idx="10"/>
          </p:nvPr>
        </p:nvSpPr>
        <p:spPr>
          <a:xfrm>
            <a:off x="317865" y="854235"/>
            <a:ext cx="8330701" cy="319852"/>
          </a:xfrm>
          <a:noFill/>
          <a:ln>
            <a:noFill/>
          </a:ln>
        </p:spPr>
        <p:txBody>
          <a:bodyPr anchor="ctr">
            <a:noAutofit/>
          </a:bodyPr>
          <a:lstStyle>
            <a:lvl1pPr marL="0" indent="0">
              <a:buNone/>
              <a:defRPr lang="zh-CN" altLang="en-US" sz="15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noProof="1"/>
              <a:t>编辑母版文本样式</a:t>
            </a:r>
          </a:p>
        </p:txBody>
      </p:sp>
      <p:sp>
        <p:nvSpPr>
          <p:cNvPr id="11" name="日期占位符 2">
            <a:extLst>
              <a:ext uri="{FF2B5EF4-FFF2-40B4-BE49-F238E27FC236}">
                <a16:creationId xmlns:a16="http://schemas.microsoft.com/office/drawing/2014/main" id="{C8DF600F-69D6-4B54-9FE0-7418FD2F14F2}"/>
              </a:ext>
            </a:extLst>
          </p:cNvPr>
          <p:cNvSpPr>
            <a:spLocks noGrp="1"/>
          </p:cNvSpPr>
          <p:nvPr>
            <p:ph type="dt" sz="half" idx="11"/>
          </p:nvPr>
        </p:nvSpPr>
        <p:spPr/>
        <p:txBody>
          <a:bodyPr/>
          <a:lstStyle>
            <a:lvl1pPr>
              <a:defRPr/>
            </a:lvl1pPr>
          </a:lstStyle>
          <a:p>
            <a:pPr>
              <a:defRPr/>
            </a:pPr>
            <a:r>
              <a:rPr lang="en-US" altLang="zh-CN"/>
              <a:t>Sept. 8, 2021</a:t>
            </a:r>
            <a:endParaRPr lang="zh-CN" altLang="en-US"/>
          </a:p>
        </p:txBody>
      </p:sp>
      <p:sp>
        <p:nvSpPr>
          <p:cNvPr id="12" name="页脚占位符 4">
            <a:extLst>
              <a:ext uri="{FF2B5EF4-FFF2-40B4-BE49-F238E27FC236}">
                <a16:creationId xmlns:a16="http://schemas.microsoft.com/office/drawing/2014/main" id="{9F403212-3DFD-47AC-9FCD-43C4135BB60D}"/>
              </a:ext>
            </a:extLst>
          </p:cNvPr>
          <p:cNvSpPr>
            <a:spLocks noGrp="1"/>
          </p:cNvSpPr>
          <p:nvPr>
            <p:ph type="ftr" sz="quarter" idx="12"/>
          </p:nvPr>
        </p:nvSpPr>
        <p:spPr/>
        <p:txBody>
          <a:bodyPr/>
          <a:lstStyle>
            <a:lvl1pPr>
              <a:defRPr/>
            </a:lvl1pPr>
          </a:lstStyle>
          <a:p>
            <a:pPr>
              <a:defRPr/>
            </a:pPr>
            <a:r>
              <a:rPr lang="en-US" altLang="zh-CN"/>
              <a:t>Dept. of Comp. Sci. &amp; Tech., Tongji Uni.</a:t>
            </a:r>
            <a:endParaRPr lang="zh-CN" altLang="en-US"/>
          </a:p>
        </p:txBody>
      </p:sp>
      <p:sp>
        <p:nvSpPr>
          <p:cNvPr id="13" name="灯片编号占位符 5">
            <a:extLst>
              <a:ext uri="{FF2B5EF4-FFF2-40B4-BE49-F238E27FC236}">
                <a16:creationId xmlns:a16="http://schemas.microsoft.com/office/drawing/2014/main" id="{07A37F3F-9709-495C-A02A-28A1719A3759}"/>
              </a:ext>
            </a:extLst>
          </p:cNvPr>
          <p:cNvSpPr>
            <a:spLocks noGrp="1"/>
          </p:cNvSpPr>
          <p:nvPr>
            <p:ph type="sldNum" sz="quarter" idx="13"/>
          </p:nvPr>
        </p:nvSpPr>
        <p:spPr/>
        <p:txBody>
          <a:bodyPr/>
          <a:lstStyle>
            <a:lvl1pPr>
              <a:defRPr/>
            </a:lvl1pPr>
          </a:lstStyle>
          <a:p>
            <a:fld id="{791A760A-A8F5-4109-B3A7-90E0284994A6}" type="slidenum">
              <a:rPr lang="zh-CN" altLang="en-US"/>
              <a:pPr/>
              <a:t>‹#›</a:t>
            </a:fld>
            <a:endParaRPr lang="zh-CN" altLang="en-US"/>
          </a:p>
        </p:txBody>
      </p:sp>
    </p:spTree>
    <p:extLst>
      <p:ext uri="{BB962C8B-B14F-4D97-AF65-F5344CB8AC3E}">
        <p14:creationId xmlns:p14="http://schemas.microsoft.com/office/powerpoint/2010/main" val="283940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文本框 1">
            <a:extLst>
              <a:ext uri="{FF2B5EF4-FFF2-40B4-BE49-F238E27FC236}">
                <a16:creationId xmlns:a16="http://schemas.microsoft.com/office/drawing/2014/main" id="{E0E5853F-F8D3-4201-B7D6-19EE6B4D4F23}"/>
              </a:ext>
            </a:extLst>
          </p:cNvPr>
          <p:cNvSpPr txBox="1"/>
          <p:nvPr userDrawn="1"/>
        </p:nvSpPr>
        <p:spPr>
          <a:xfrm>
            <a:off x="8460432" y="4803998"/>
            <a:ext cx="576064" cy="307777"/>
          </a:xfrm>
          <a:prstGeom prst="rect">
            <a:avLst/>
          </a:prstGeom>
          <a:noFill/>
        </p:spPr>
        <p:txBody>
          <a:bodyPr wrap="square" rtlCol="0">
            <a:spAutoFit/>
          </a:bodyPr>
          <a:lstStyle/>
          <a:p>
            <a:pPr algn="r"/>
            <a:fld id="{0C913308-F349-4B6D-A68A-DD1791B4A57B}" type="slidenum">
              <a:rPr lang="zh-CN" altLang="en-US" b="1" smtClean="0">
                <a:latin typeface="Times New Roman" panose="02020603050405020304" pitchFamily="18" charset="0"/>
                <a:cs typeface="Times New Roman" panose="02020603050405020304" pitchFamily="18" charset="0"/>
              </a:rPr>
              <a:pPr algn="r"/>
              <a:t>‹#›</a:t>
            </a:fld>
            <a:endParaRPr lang="zh-CN" altLang="en-US" b="1" dirty="0">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4" r:id="rId4"/>
    <p:sldLayoutId id="2147483746" r:id="rId5"/>
    <p:sldLayoutId id="2147483747" r:id="rId6"/>
    <p:sldLayoutId id="2147483748" r:id="rId7"/>
  </p:sldLayoutIdLst>
  <p:transition>
    <p:fade/>
  </p:transition>
  <p:hf hdr="0" ftr="0" dt="0"/>
  <p:txStyles>
    <p:titleStyle>
      <a:lvl1pPr algn="ctr" rtl="0" eaLnBrk="0" fontAlgn="base" hangingPunct="0">
        <a:spcBef>
          <a:spcPct val="0"/>
        </a:spcBef>
        <a:spcAft>
          <a:spcPct val="0"/>
        </a:spcAft>
        <a:defRPr sz="4400">
          <a:solidFill>
            <a:schemeClr val="tx2"/>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4CABCC62-743F-4022-8159-B19A201B0BB8}"/>
              </a:ext>
            </a:extLst>
          </p:cNvPr>
          <p:cNvSpPr>
            <a:spLocks noGrp="1" noChangeArrowheads="1"/>
          </p:cNvSpPr>
          <p:nvPr>
            <p:ph type="title" idx="4294967295"/>
          </p:nvPr>
        </p:nvSpPr>
        <p:spPr bwMode="auto">
          <a:xfrm>
            <a:off x="191691" y="146447"/>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8EE9B879-BEBD-4844-945E-D696D6281BD4}"/>
              </a:ext>
            </a:extLst>
          </p:cNvPr>
          <p:cNvSpPr>
            <a:spLocks noGrp="1" noChangeArrowheads="1"/>
          </p:cNvSpPr>
          <p:nvPr>
            <p:ph type="body" idx="4294967295"/>
          </p:nvPr>
        </p:nvSpPr>
        <p:spPr bwMode="auto">
          <a:xfrm>
            <a:off x="316706" y="890588"/>
            <a:ext cx="8229600"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a:t>
            </a:r>
          </a:p>
        </p:txBody>
      </p:sp>
      <p:sp>
        <p:nvSpPr>
          <p:cNvPr id="8" name="日期占位符 7">
            <a:extLst>
              <a:ext uri="{FF2B5EF4-FFF2-40B4-BE49-F238E27FC236}">
                <a16:creationId xmlns:a16="http://schemas.microsoft.com/office/drawing/2014/main" id="{C95541F1-4DC5-4655-B057-934C72C6894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fontAlgn="auto">
              <a:spcBef>
                <a:spcPts val="0"/>
              </a:spcBef>
              <a:spcAft>
                <a:spcPts val="0"/>
              </a:spcAft>
              <a:buFontTx/>
              <a:buNone/>
              <a:defRPr sz="900">
                <a:solidFill>
                  <a:schemeClr val="tx1">
                    <a:tint val="75000"/>
                  </a:schemeClr>
                </a:solidFill>
                <a:latin typeface="+mn-lt"/>
                <a:ea typeface="+mn-ea"/>
              </a:defRPr>
            </a:lvl1pPr>
          </a:lstStyle>
          <a:p>
            <a:pPr>
              <a:defRPr/>
            </a:pPr>
            <a:r>
              <a:rPr lang="en-US" altLang="zh-CN"/>
              <a:t>Sept. 8, 2021</a:t>
            </a:r>
            <a:endParaRPr lang="zh-CN" altLang="en-US"/>
          </a:p>
        </p:txBody>
      </p:sp>
      <p:sp>
        <p:nvSpPr>
          <p:cNvPr id="13" name="页脚占位符 12">
            <a:extLst>
              <a:ext uri="{FF2B5EF4-FFF2-40B4-BE49-F238E27FC236}">
                <a16:creationId xmlns:a16="http://schemas.microsoft.com/office/drawing/2014/main" id="{D41541A6-4A6E-4EAB-92E4-324E52AD6F4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fontAlgn="auto">
              <a:spcBef>
                <a:spcPts val="0"/>
              </a:spcBef>
              <a:spcAft>
                <a:spcPts val="0"/>
              </a:spcAft>
              <a:buFontTx/>
              <a:buNone/>
              <a:defRPr sz="900">
                <a:solidFill>
                  <a:schemeClr val="tx1">
                    <a:tint val="75000"/>
                  </a:schemeClr>
                </a:solidFill>
                <a:latin typeface="+mn-lt"/>
                <a:ea typeface="+mn-ea"/>
              </a:defRPr>
            </a:lvl1pPr>
          </a:lstStyle>
          <a:p>
            <a:pPr>
              <a:defRPr/>
            </a:pPr>
            <a:r>
              <a:rPr lang="en-US" altLang="zh-CN"/>
              <a:t>Dept. of Comp. Sci. &amp; Tech., Tongji Uni.</a:t>
            </a:r>
            <a:endParaRPr lang="zh-CN" altLang="en-US"/>
          </a:p>
        </p:txBody>
      </p:sp>
      <p:sp>
        <p:nvSpPr>
          <p:cNvPr id="14" name="灯片编号占位符 13">
            <a:extLst>
              <a:ext uri="{FF2B5EF4-FFF2-40B4-BE49-F238E27FC236}">
                <a16:creationId xmlns:a16="http://schemas.microsoft.com/office/drawing/2014/main" id="{00D96588-48D9-48F6-8566-84A7CB18ECD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noProof="1" dirty="0">
                <a:solidFill>
                  <a:srgbClr val="898989"/>
                </a:solidFill>
              </a:defRPr>
            </a:lvl1pPr>
          </a:lstStyle>
          <a:p>
            <a:fld id="{BD211C93-5505-452B-8265-D50E35693F66}" type="slidenum">
              <a:rPr lang="zh-CN" altLang="en-US"/>
              <a:pPr/>
              <a:t>‹#›</a:t>
            </a:fld>
            <a:endParaRPr lang="zh-CN" altLang="en-US"/>
          </a:p>
        </p:txBody>
      </p:sp>
    </p:spTree>
    <p:extLst>
      <p:ext uri="{BB962C8B-B14F-4D97-AF65-F5344CB8AC3E}">
        <p14:creationId xmlns:p14="http://schemas.microsoft.com/office/powerpoint/2010/main" val="101534131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40" r:id="rId4"/>
  </p:sldLayoutIdLst>
  <p:hf hdr="0" ftr="0" dt="0"/>
  <p:txStyles>
    <p:titleStyle>
      <a:lvl1pPr algn="l" rtl="0" eaLnBrk="1" fontAlgn="base" hangingPunct="1">
        <a:spcBef>
          <a:spcPct val="0"/>
        </a:spcBef>
        <a:spcAft>
          <a:spcPct val="0"/>
        </a:spcAft>
        <a:defRPr sz="1875">
          <a:solidFill>
            <a:schemeClr val="tx1"/>
          </a:solidFill>
          <a:latin typeface="+mj-lt"/>
          <a:ea typeface="微软雅黑" panose="020B0503020204020204" pitchFamily="34" charset="-122"/>
          <a:cs typeface="微软雅黑" panose="020B0503020204020204" pitchFamily="34" charset="-122"/>
        </a:defRPr>
      </a:lvl1pPr>
      <a:lvl2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1" fontAlgn="base" hangingPunct="1">
        <a:spcBef>
          <a:spcPct val="0"/>
        </a:spcBef>
        <a:spcAft>
          <a:spcPct val="0"/>
        </a:spcAft>
        <a:defRPr sz="1875">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362903" algn="l" rtl="0" eaLnBrk="1" fontAlgn="base" hangingPunct="1">
        <a:spcBef>
          <a:spcPct val="0"/>
        </a:spcBef>
        <a:spcAft>
          <a:spcPct val="0"/>
        </a:spcAft>
        <a:defRPr sz="1905">
          <a:solidFill>
            <a:schemeClr val="tx1"/>
          </a:solidFill>
          <a:latin typeface="Calibri" panose="020F0502020204030204" pitchFamily="34" charset="0"/>
          <a:ea typeface="黑体" panose="02010600030101010101" pitchFamily="49" charset="-122"/>
        </a:defRPr>
      </a:lvl6pPr>
      <a:lvl7pPr marL="725805" algn="l" rtl="0" eaLnBrk="1" fontAlgn="base" hangingPunct="1">
        <a:spcBef>
          <a:spcPct val="0"/>
        </a:spcBef>
        <a:spcAft>
          <a:spcPct val="0"/>
        </a:spcAft>
        <a:defRPr sz="1905">
          <a:solidFill>
            <a:schemeClr val="tx1"/>
          </a:solidFill>
          <a:latin typeface="Calibri" panose="020F0502020204030204" pitchFamily="34" charset="0"/>
          <a:ea typeface="黑体" panose="02010600030101010101" pitchFamily="49" charset="-122"/>
        </a:defRPr>
      </a:lvl7pPr>
      <a:lvl8pPr marL="1088231" algn="l" rtl="0" eaLnBrk="1" fontAlgn="base" hangingPunct="1">
        <a:spcBef>
          <a:spcPct val="0"/>
        </a:spcBef>
        <a:spcAft>
          <a:spcPct val="0"/>
        </a:spcAft>
        <a:defRPr sz="1905">
          <a:solidFill>
            <a:schemeClr val="tx1"/>
          </a:solidFill>
          <a:latin typeface="Calibri" panose="020F0502020204030204" pitchFamily="34" charset="0"/>
          <a:ea typeface="黑体" panose="02010600030101010101" pitchFamily="49" charset="-122"/>
        </a:defRPr>
      </a:lvl8pPr>
      <a:lvl9pPr marL="1451134" algn="l" rtl="0" eaLnBrk="1" fontAlgn="base" hangingPunct="1">
        <a:spcBef>
          <a:spcPct val="0"/>
        </a:spcBef>
        <a:spcAft>
          <a:spcPct val="0"/>
        </a:spcAft>
        <a:defRPr sz="1905">
          <a:solidFill>
            <a:schemeClr val="tx1"/>
          </a:solidFill>
          <a:latin typeface="Calibri" panose="020F0502020204030204" pitchFamily="34" charset="0"/>
          <a:ea typeface="黑体" panose="02010600030101010101" pitchFamily="49" charset="-122"/>
        </a:defRPr>
      </a:lvl9pPr>
    </p:titleStyle>
    <p:bodyStyle>
      <a:lvl1pPr marL="271463" indent="-271463" algn="l" rtl="0" eaLnBrk="1" fontAlgn="base" hangingPunct="1">
        <a:spcBef>
          <a:spcPct val="20000"/>
        </a:spcBef>
        <a:spcAft>
          <a:spcPct val="0"/>
        </a:spcAft>
        <a:buClr>
          <a:srgbClr val="000066"/>
        </a:buClr>
        <a:buFont typeface="Wingdings" panose="05000000000000000000" pitchFamily="2" charset="2"/>
        <a:buChar char="n"/>
        <a:defRPr sz="1575">
          <a:solidFill>
            <a:schemeClr val="tx1"/>
          </a:solidFill>
          <a:latin typeface="+mn-lt"/>
          <a:ea typeface="+mn-ea"/>
          <a:cs typeface="宋体" panose="02010600030101010101" pitchFamily="2" charset="-122"/>
        </a:defRPr>
      </a:lvl1pPr>
      <a:lvl2pPr marL="589360" indent="-226219" algn="l" rtl="0" eaLnBrk="1" fontAlgn="base" hangingPunct="1">
        <a:spcBef>
          <a:spcPct val="20000"/>
        </a:spcBef>
        <a:spcAft>
          <a:spcPct val="0"/>
        </a:spcAft>
        <a:buFont typeface="Arial" panose="020B0604020202020204" pitchFamily="34" charset="0"/>
        <a:buChar char="–"/>
        <a:defRPr sz="2175">
          <a:solidFill>
            <a:schemeClr val="tx1"/>
          </a:solidFill>
          <a:latin typeface="+mn-lt"/>
          <a:ea typeface="+mn-ea"/>
        </a:defRPr>
      </a:lvl2pPr>
      <a:lvl3pPr marL="906066" indent="-180975" algn="l" rtl="0" eaLnBrk="1" fontAlgn="base" hangingPunct="1">
        <a:spcBef>
          <a:spcPct val="20000"/>
        </a:spcBef>
        <a:spcAft>
          <a:spcPct val="0"/>
        </a:spcAft>
        <a:buFont typeface="Arial" panose="020B0604020202020204" pitchFamily="34" charset="0"/>
        <a:buChar char="•"/>
        <a:defRPr sz="1875">
          <a:solidFill>
            <a:schemeClr val="tx1"/>
          </a:solidFill>
          <a:latin typeface="+mn-lt"/>
          <a:ea typeface="+mn-ea"/>
        </a:defRPr>
      </a:lvl3pPr>
      <a:lvl4pPr marL="1269206"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4pPr>
      <a:lvl5pPr marL="1632347" indent="-18097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defRPr>
      </a:lvl5pPr>
      <a:lvl6pPr marL="1995488" indent="-181451" algn="l" rtl="0" eaLnBrk="1" fontAlgn="base" hangingPunct="1">
        <a:spcBef>
          <a:spcPct val="20000"/>
        </a:spcBef>
        <a:spcAft>
          <a:spcPct val="0"/>
        </a:spcAft>
        <a:buFont typeface="Arial" panose="020B0604020202020204" pitchFamily="34" charset="0"/>
        <a:buChar char="»"/>
        <a:defRPr sz="1586">
          <a:solidFill>
            <a:schemeClr val="tx1"/>
          </a:solidFill>
          <a:latin typeface="+mn-lt"/>
          <a:ea typeface="+mn-ea"/>
        </a:defRPr>
      </a:lvl6pPr>
      <a:lvl7pPr marL="2358390" indent="-181451" algn="l" rtl="0" eaLnBrk="1" fontAlgn="base" hangingPunct="1">
        <a:spcBef>
          <a:spcPct val="20000"/>
        </a:spcBef>
        <a:spcAft>
          <a:spcPct val="0"/>
        </a:spcAft>
        <a:buFont typeface="Arial" panose="020B0604020202020204" pitchFamily="34" charset="0"/>
        <a:buChar char="»"/>
        <a:defRPr sz="1586">
          <a:solidFill>
            <a:schemeClr val="tx1"/>
          </a:solidFill>
          <a:latin typeface="+mn-lt"/>
          <a:ea typeface="+mn-ea"/>
        </a:defRPr>
      </a:lvl7pPr>
      <a:lvl8pPr marL="2721293" indent="-181451" algn="l" rtl="0" eaLnBrk="1" fontAlgn="base" hangingPunct="1">
        <a:spcBef>
          <a:spcPct val="20000"/>
        </a:spcBef>
        <a:spcAft>
          <a:spcPct val="0"/>
        </a:spcAft>
        <a:buFont typeface="Arial" panose="020B0604020202020204" pitchFamily="34" charset="0"/>
        <a:buChar char="»"/>
        <a:defRPr sz="1586">
          <a:solidFill>
            <a:schemeClr val="tx1"/>
          </a:solidFill>
          <a:latin typeface="+mn-lt"/>
          <a:ea typeface="+mn-ea"/>
        </a:defRPr>
      </a:lvl8pPr>
      <a:lvl9pPr marL="3084195" indent="-181451" algn="l" rtl="0" eaLnBrk="1" fontAlgn="base" hangingPunct="1">
        <a:spcBef>
          <a:spcPct val="20000"/>
        </a:spcBef>
        <a:spcAft>
          <a:spcPct val="0"/>
        </a:spcAft>
        <a:buFont typeface="Arial" panose="020B0604020202020204" pitchFamily="34" charset="0"/>
        <a:buChar char="»"/>
        <a:defRPr sz="1586">
          <a:solidFill>
            <a:schemeClr val="tx1"/>
          </a:solidFill>
          <a:latin typeface="+mn-lt"/>
          <a:ea typeface="+mn-ea"/>
        </a:defRPr>
      </a:lvl9pPr>
    </p:bodyStyle>
    <p:otherStyle>
      <a:defPPr>
        <a:defRPr lang="zh-CN"/>
      </a:defPPr>
      <a:lvl1pPr marL="0" algn="l" defTabSz="725329" rtl="0" eaLnBrk="1" latinLnBrk="0" hangingPunct="1">
        <a:defRPr sz="1429" kern="1200">
          <a:solidFill>
            <a:schemeClr val="tx1"/>
          </a:solidFill>
          <a:latin typeface="+mn-lt"/>
          <a:ea typeface="+mn-ea"/>
          <a:cs typeface="+mn-cs"/>
        </a:defRPr>
      </a:lvl1pPr>
      <a:lvl2pPr marL="362903" algn="l" defTabSz="725329" rtl="0" eaLnBrk="1" latinLnBrk="0" hangingPunct="1">
        <a:defRPr sz="1429" kern="1200">
          <a:solidFill>
            <a:schemeClr val="tx1"/>
          </a:solidFill>
          <a:latin typeface="+mn-lt"/>
          <a:ea typeface="+mn-ea"/>
          <a:cs typeface="+mn-cs"/>
        </a:defRPr>
      </a:lvl2pPr>
      <a:lvl3pPr marL="725805" algn="l" defTabSz="725329" rtl="0" eaLnBrk="1" latinLnBrk="0" hangingPunct="1">
        <a:defRPr sz="1429" kern="1200">
          <a:solidFill>
            <a:schemeClr val="tx1"/>
          </a:solidFill>
          <a:latin typeface="+mn-lt"/>
          <a:ea typeface="+mn-ea"/>
          <a:cs typeface="+mn-cs"/>
        </a:defRPr>
      </a:lvl3pPr>
      <a:lvl4pPr marL="1088231" algn="l" defTabSz="725329" rtl="0" eaLnBrk="1" latinLnBrk="0" hangingPunct="1">
        <a:defRPr sz="1429" kern="1200">
          <a:solidFill>
            <a:schemeClr val="tx1"/>
          </a:solidFill>
          <a:latin typeface="+mn-lt"/>
          <a:ea typeface="+mn-ea"/>
          <a:cs typeface="+mn-cs"/>
        </a:defRPr>
      </a:lvl4pPr>
      <a:lvl5pPr marL="1451134" algn="l" defTabSz="725329" rtl="0" eaLnBrk="1" latinLnBrk="0" hangingPunct="1">
        <a:defRPr sz="1429" kern="1200">
          <a:solidFill>
            <a:schemeClr val="tx1"/>
          </a:solidFill>
          <a:latin typeface="+mn-lt"/>
          <a:ea typeface="+mn-ea"/>
          <a:cs typeface="+mn-cs"/>
        </a:defRPr>
      </a:lvl5pPr>
      <a:lvl6pPr marL="1814036" algn="l" defTabSz="725329" rtl="0" eaLnBrk="1" latinLnBrk="0" hangingPunct="1">
        <a:defRPr sz="1429" kern="1200">
          <a:solidFill>
            <a:schemeClr val="tx1"/>
          </a:solidFill>
          <a:latin typeface="+mn-lt"/>
          <a:ea typeface="+mn-ea"/>
          <a:cs typeface="+mn-cs"/>
        </a:defRPr>
      </a:lvl6pPr>
      <a:lvl7pPr marL="2176939" algn="l" defTabSz="725329" rtl="0" eaLnBrk="1" latinLnBrk="0" hangingPunct="1">
        <a:defRPr sz="1429" kern="1200">
          <a:solidFill>
            <a:schemeClr val="tx1"/>
          </a:solidFill>
          <a:latin typeface="+mn-lt"/>
          <a:ea typeface="+mn-ea"/>
          <a:cs typeface="+mn-cs"/>
        </a:defRPr>
      </a:lvl7pPr>
      <a:lvl8pPr marL="2539841" algn="l" defTabSz="725329" rtl="0" eaLnBrk="1" latinLnBrk="0" hangingPunct="1">
        <a:defRPr sz="1429" kern="1200">
          <a:solidFill>
            <a:schemeClr val="tx1"/>
          </a:solidFill>
          <a:latin typeface="+mn-lt"/>
          <a:ea typeface="+mn-ea"/>
          <a:cs typeface="+mn-cs"/>
        </a:defRPr>
      </a:lvl8pPr>
      <a:lvl9pPr marL="2902744" algn="l" defTabSz="725329" rtl="0" eaLnBrk="1" latinLnBrk="0" hangingPunct="1">
        <a:defRPr sz="142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文本框 1">
            <a:extLst>
              <a:ext uri="{FF2B5EF4-FFF2-40B4-BE49-F238E27FC236}">
                <a16:creationId xmlns:a16="http://schemas.microsoft.com/office/drawing/2014/main" id="{E0E5853F-F8D3-4201-B7D6-19EE6B4D4F23}"/>
              </a:ext>
            </a:extLst>
          </p:cNvPr>
          <p:cNvSpPr txBox="1"/>
          <p:nvPr userDrawn="1"/>
        </p:nvSpPr>
        <p:spPr>
          <a:xfrm>
            <a:off x="8460432" y="4803998"/>
            <a:ext cx="576064" cy="307777"/>
          </a:xfrm>
          <a:prstGeom prst="rect">
            <a:avLst/>
          </a:prstGeom>
          <a:noFill/>
        </p:spPr>
        <p:txBody>
          <a:bodyPr wrap="square" rtlCol="0">
            <a:spAutoFit/>
          </a:bodyPr>
          <a:lstStyle/>
          <a:p>
            <a:pPr algn="r"/>
            <a:fld id="{0C913308-F349-4B6D-A68A-DD1791B4A57B}" type="slidenum">
              <a:rPr lang="zh-CN" altLang="en-US" b="1" smtClean="0">
                <a:latin typeface="Times New Roman" panose="02020603050405020304" pitchFamily="18" charset="0"/>
                <a:cs typeface="Times New Roman" panose="02020603050405020304" pitchFamily="18" charset="0"/>
              </a:rPr>
              <a:pPr algn="r"/>
              <a:t>‹#›</a:t>
            </a:fld>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230945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Lst>
  <p:transition>
    <p:fade/>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4.pn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 Id="rId5" Type="http://schemas.openxmlformats.org/officeDocument/2006/relationships/image" Target="../media/image52.jpeg"/><Relationship Id="rId4" Type="http://schemas.openxmlformats.org/officeDocument/2006/relationships/image" Target="../media/image51.jpe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pn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jpe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microsoft.com/office/2007/relationships/hdphoto" Target="../media/hdphoto2.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microsoft.com/office/2007/relationships/hdphoto" Target="../media/hdphoto1.wdp"/><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8.gif"/><Relationship Id="rId7" Type="http://schemas.openxmlformats.org/officeDocument/2006/relationships/image" Target="../media/image82.gif"/><Relationship Id="rId2" Type="http://schemas.openxmlformats.org/officeDocument/2006/relationships/image" Target="../media/image77.gif"/><Relationship Id="rId1" Type="http://schemas.openxmlformats.org/officeDocument/2006/relationships/slideLayout" Target="../slideLayouts/slideLayout7.xml"/><Relationship Id="rId6" Type="http://schemas.openxmlformats.org/officeDocument/2006/relationships/image" Target="../media/image81.gif"/><Relationship Id="rId5" Type="http://schemas.openxmlformats.org/officeDocument/2006/relationships/image" Target="../media/image80.gif"/><Relationship Id="rId4" Type="http://schemas.openxmlformats.org/officeDocument/2006/relationships/image" Target="../media/image79.gif"/></Relationships>
</file>

<file path=ppt/slides/_rels/slide2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gif"/><Relationship Id="rId1" Type="http://schemas.openxmlformats.org/officeDocument/2006/relationships/slideLayout" Target="../slideLayouts/slideLayout7.xml"/><Relationship Id="rId5" Type="http://schemas.openxmlformats.org/officeDocument/2006/relationships/image" Target="../media/image86.gif"/><Relationship Id="rId4" Type="http://schemas.openxmlformats.org/officeDocument/2006/relationships/image" Target="../media/image85.gif"/></Relationships>
</file>

<file path=ppt/slides/_rels/slide27.xml.rels><?xml version="1.0" encoding="UTF-8" standalone="yes"?>
<Relationships xmlns="http://schemas.openxmlformats.org/package/2006/relationships"><Relationship Id="rId3" Type="http://schemas.openxmlformats.org/officeDocument/2006/relationships/image" Target="../media/image88.gif"/><Relationship Id="rId7" Type="http://schemas.openxmlformats.org/officeDocument/2006/relationships/image" Target="../media/image92.gif"/><Relationship Id="rId2" Type="http://schemas.openxmlformats.org/officeDocument/2006/relationships/image" Target="../media/image87.gif"/><Relationship Id="rId1" Type="http://schemas.openxmlformats.org/officeDocument/2006/relationships/slideLayout" Target="../slideLayouts/slideLayout7.xml"/><Relationship Id="rId6" Type="http://schemas.openxmlformats.org/officeDocument/2006/relationships/image" Target="../media/image91.gif"/><Relationship Id="rId5" Type="http://schemas.openxmlformats.org/officeDocument/2006/relationships/image" Target="../media/image90.gif"/><Relationship Id="rId4" Type="http://schemas.openxmlformats.org/officeDocument/2006/relationships/image" Target="../media/image89.gif"/></Relationships>
</file>

<file path=ppt/slides/_rels/slide28.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3.gif"/><Relationship Id="rId1" Type="http://schemas.openxmlformats.org/officeDocument/2006/relationships/slideLayout" Target="../slideLayouts/slideLayout3.xml"/><Relationship Id="rId4" Type="http://schemas.openxmlformats.org/officeDocument/2006/relationships/image" Target="../media/image95.gif"/></Relationships>
</file>

<file path=ppt/slides/_rels/slide29.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gif"/><Relationship Id="rId1" Type="http://schemas.openxmlformats.org/officeDocument/2006/relationships/slideLayout" Target="../slideLayouts/slideLayout3.xml"/><Relationship Id="rId6" Type="http://schemas.openxmlformats.org/officeDocument/2006/relationships/image" Target="../media/image100.gif"/><Relationship Id="rId5" Type="http://schemas.openxmlformats.org/officeDocument/2006/relationships/image" Target="../media/image99.gif"/><Relationship Id="rId4" Type="http://schemas.openxmlformats.org/officeDocument/2006/relationships/image" Target="../media/image98.gif"/></Relationships>
</file>

<file path=ppt/slides/_rels/slide3.xml.rels><?xml version="1.0" encoding="UTF-8" standalone="yes"?>
<Relationships xmlns="http://schemas.openxmlformats.org/package/2006/relationships"><Relationship Id="rId2" Type="http://schemas.openxmlformats.org/officeDocument/2006/relationships/hyperlink" Target="mailto:jhguan@tongji.edu.c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32.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image" Target="../media/image105.jpeg"/><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faculty.tongji.edu.cn/zhangyichao/en/zsxx/138653/list/index.ht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117.wmf"/><Relationship Id="rId4"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admis.tongji.edu.cn/82/05/c25113a229893/page.ht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trends.google.com/trends" TargetMode="External"/><Relationship Id="rId2" Type="http://schemas.openxmlformats.org/officeDocument/2006/relationships/image" Target="../media/image120.png"/><Relationship Id="rId1" Type="http://schemas.openxmlformats.org/officeDocument/2006/relationships/slideLayout" Target="../slideLayouts/slideLayout1.xml"/><Relationship Id="rId4" Type="http://schemas.openxmlformats.org/officeDocument/2006/relationships/image" Target="../media/image121.jpeg"/></Relationships>
</file>

<file path=ppt/slides/_rels/slide5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4.jpeg"/><Relationship Id="rId4" Type="http://schemas.openxmlformats.org/officeDocument/2006/relationships/image" Target="../media/image123.jpeg"/></Relationships>
</file>

<file path=ppt/slides/_rels/slide5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33.jpeg"/><Relationship Id="rId2" Type="http://schemas.openxmlformats.org/officeDocument/2006/relationships/image" Target="../media/image128.jpe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image" Target="../media/image132.jpeg"/><Relationship Id="rId5" Type="http://schemas.openxmlformats.org/officeDocument/2006/relationships/diagramQuickStyle" Target="../diagrams/quickStyle3.xml"/><Relationship Id="rId10" Type="http://schemas.openxmlformats.org/officeDocument/2006/relationships/image" Target="../media/image131.png"/><Relationship Id="rId4" Type="http://schemas.openxmlformats.org/officeDocument/2006/relationships/diagramLayout" Target="../diagrams/layout3.xml"/><Relationship Id="rId9" Type="http://schemas.openxmlformats.org/officeDocument/2006/relationships/image" Target="../media/image1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5.jpg"/><Relationship Id="rId7" Type="http://schemas.openxmlformats.org/officeDocument/2006/relationships/image" Target="../media/image139.jpeg"/><Relationship Id="rId2" Type="http://schemas.openxmlformats.org/officeDocument/2006/relationships/image" Target="../media/image134.jpg"/><Relationship Id="rId1" Type="http://schemas.openxmlformats.org/officeDocument/2006/relationships/slideLayout" Target="../slideLayouts/slideLayout1.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g"/></Relationships>
</file>

<file path=ppt/slides/_rels/slide5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1.xml"/><Relationship Id="rId4" Type="http://schemas.openxmlformats.org/officeDocument/2006/relationships/image" Target="../media/image143.jp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image" Target="../media/image147.jpeg"/><Relationship Id="rId4" Type="http://schemas.openxmlformats.org/officeDocument/2006/relationships/image" Target="../media/image146.jpeg"/></Relationships>
</file>

<file path=ppt/slides/_rels/slide6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hyperlink" Target="http://codex.cs.yale.edu/avi/"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hyperlink" Target="http://dblp.uni-trier.de/"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png"/><Relationship Id="rId3" Type="http://schemas.openxmlformats.org/officeDocument/2006/relationships/image" Target="../media/image14.jpe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pn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rcRect r="12088"/>
          <a:stretch>
            <a:fillRect/>
          </a:stretch>
        </p:blipFill>
        <p:spPr bwMode="auto">
          <a:xfrm>
            <a:off x="0" y="2"/>
            <a:ext cx="9144000" cy="199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0" y="1"/>
            <a:ext cx="9144000" cy="199568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p>
        </p:txBody>
      </p:sp>
      <p:sp>
        <p:nvSpPr>
          <p:cNvPr id="2" name="矩形 1"/>
          <p:cNvSpPr/>
          <p:nvPr/>
        </p:nvSpPr>
        <p:spPr>
          <a:xfrm>
            <a:off x="0" y="4586710"/>
            <a:ext cx="9144000" cy="533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itle 1">
            <a:extLst>
              <a:ext uri="{FF2B5EF4-FFF2-40B4-BE49-F238E27FC236}">
                <a16:creationId xmlns:a16="http://schemas.microsoft.com/office/drawing/2014/main" id="{FA77F71E-B605-4820-B913-56173A09A2E7}"/>
              </a:ext>
            </a:extLst>
          </p:cNvPr>
          <p:cNvSpPr txBox="1">
            <a:spLocks noChangeArrowheads="1"/>
          </p:cNvSpPr>
          <p:nvPr/>
        </p:nvSpPr>
        <p:spPr bwMode="auto">
          <a:xfrm>
            <a:off x="-12340" y="1995686"/>
            <a:ext cx="9156340" cy="1299018"/>
          </a:xfrm>
          <a:prstGeom prst="rect">
            <a:avLst/>
          </a:prstGeom>
          <a:noFill/>
          <a:ln>
            <a:noFill/>
          </a:ln>
        </p:spPr>
        <p:txBody>
          <a:bodyPr lIns="92075" tIns="46038" rIns="92075" bIns="46038" anchor="ctr"/>
          <a:lstStyle>
            <a:lvl1pPr>
              <a:defRPr kumimoji="1" sz="2400">
                <a:solidFill>
                  <a:schemeClr val="tx1"/>
                </a:solidFill>
                <a:latin typeface="Arial" charset="0"/>
                <a:ea typeface="MS PGothic" charset="0"/>
                <a:cs typeface="MS PGothic" charset="0"/>
              </a:defRPr>
            </a:lvl1pPr>
            <a:lvl2pPr marL="742950" indent="-285750">
              <a:defRPr kumimoji="1" sz="2400">
                <a:solidFill>
                  <a:schemeClr val="tx1"/>
                </a:solidFill>
                <a:latin typeface="Arial" charset="0"/>
                <a:ea typeface="MS PGothic" charset="0"/>
                <a:cs typeface="MS PGothic" charset="0"/>
              </a:defRPr>
            </a:lvl2pPr>
            <a:lvl3pPr marL="1143000" indent="-228600">
              <a:defRPr kumimoji="1" sz="2400">
                <a:solidFill>
                  <a:schemeClr val="tx1"/>
                </a:solidFill>
                <a:latin typeface="Arial" charset="0"/>
                <a:ea typeface="MS PGothic" charset="0"/>
                <a:cs typeface="MS PGothic" charset="0"/>
              </a:defRPr>
            </a:lvl3pPr>
            <a:lvl4pPr marL="1600200" indent="-228600">
              <a:defRPr kumimoji="1" sz="2400">
                <a:solidFill>
                  <a:schemeClr val="tx1"/>
                </a:solidFill>
                <a:latin typeface="Arial" charset="0"/>
                <a:ea typeface="MS PGothic" charset="0"/>
                <a:cs typeface="MS PGothic" charset="0"/>
              </a:defRPr>
            </a:lvl4pPr>
            <a:lvl5pPr marL="2057400" indent="-228600">
              <a:defRPr kumimoji="1"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sz="2400">
                <a:solidFill>
                  <a:schemeClr val="tx1"/>
                </a:solidFill>
                <a:latin typeface="Arial" charset="0"/>
                <a:ea typeface="MS PGothic" charset="0"/>
                <a:cs typeface="MS PGothic" charset="0"/>
              </a:defRPr>
            </a:lvl9pPr>
          </a:lstStyle>
          <a:p>
            <a:pPr algn="ctr">
              <a:spcBef>
                <a:spcPts val="600"/>
              </a:spcBef>
              <a:defRPr/>
            </a:pPr>
            <a:r>
              <a:rPr lang="en-US" altLang="zh-CN" sz="3200" b="1">
                <a:solidFill>
                  <a:prstClr val="black"/>
                </a:solidFill>
                <a:latin typeface="Comic Sans MS" pitchFamily="66" charset="0"/>
                <a:ea typeface="华文楷体" panose="02010600040101010101" pitchFamily="2" charset="-122"/>
                <a:cs typeface="Arial" panose="020B0604020202020204" pitchFamily="34" charset="0"/>
              </a:rPr>
              <a:t>Principles of Database System</a:t>
            </a:r>
            <a:br>
              <a:rPr lang="en-US" altLang="zh-CN" sz="3200" b="1" dirty="0">
                <a:solidFill>
                  <a:prstClr val="black"/>
                </a:solidFill>
                <a:latin typeface="Comic Sans MS" pitchFamily="66" charset="0"/>
                <a:ea typeface="华文楷体" panose="02010600040101010101" pitchFamily="2" charset="-122"/>
              </a:rPr>
            </a:br>
            <a:r>
              <a:rPr lang="en-US" altLang="zh-CN" sz="3200" b="1" dirty="0">
                <a:solidFill>
                  <a:prstClr val="black"/>
                </a:solidFill>
                <a:latin typeface="Comic Sans MS" pitchFamily="66" charset="0"/>
                <a:ea typeface="华文楷体" panose="02010600040101010101" pitchFamily="2" charset="-122"/>
              </a:rPr>
              <a:t>《</a:t>
            </a:r>
            <a:r>
              <a:rPr lang="zh-CN" altLang="en-US" sz="3200" b="1" dirty="0">
                <a:solidFill>
                  <a:prstClr val="black"/>
                </a:solidFill>
                <a:latin typeface="Comic Sans MS" pitchFamily="66" charset="0"/>
                <a:ea typeface="华文楷体" panose="02010600040101010101" pitchFamily="2" charset="-122"/>
              </a:rPr>
              <a:t>数据库系统原理</a:t>
            </a:r>
            <a:r>
              <a:rPr lang="en-US" altLang="zh-CN" sz="3200" b="1" dirty="0">
                <a:solidFill>
                  <a:prstClr val="black"/>
                </a:solidFill>
                <a:latin typeface="Comic Sans MS" pitchFamily="66" charset="0"/>
                <a:ea typeface="华文楷体" panose="02010600040101010101" pitchFamily="2" charset="-122"/>
              </a:rPr>
              <a:t>》</a:t>
            </a:r>
            <a:endParaRPr lang="en-US" sz="3200" dirty="0">
              <a:solidFill>
                <a:prstClr val="black"/>
              </a:solidFill>
              <a:latin typeface="Comic Sans MS" pitchFamily="66" charset="0"/>
              <a:ea typeface="ＭＳ Ｐゴシック" charset="0"/>
              <a:cs typeface="Arial" panose="020B0604020202020204" pitchFamily="34" charset="0"/>
            </a:endParaRPr>
          </a:p>
        </p:txBody>
      </p:sp>
      <p:sp>
        <p:nvSpPr>
          <p:cNvPr id="18" name="Subtitle 2">
            <a:extLst>
              <a:ext uri="{FF2B5EF4-FFF2-40B4-BE49-F238E27FC236}">
                <a16:creationId xmlns:a16="http://schemas.microsoft.com/office/drawing/2014/main" id="{5B0D7027-3D69-4E35-939E-995F28B50482}"/>
              </a:ext>
            </a:extLst>
          </p:cNvPr>
          <p:cNvSpPr txBox="1">
            <a:spLocks noChangeArrowheads="1"/>
          </p:cNvSpPr>
          <p:nvPr/>
        </p:nvSpPr>
        <p:spPr bwMode="auto">
          <a:xfrm>
            <a:off x="-12340" y="3291830"/>
            <a:ext cx="9156340" cy="110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charset="0"/>
                <a:ea typeface="ＭＳ Ｐゴシック" charset="0"/>
                <a:cs typeface="ＭＳ Ｐゴシック" charset="0"/>
              </a:defRPr>
            </a:lvl1pPr>
            <a:lvl2pPr marL="742950" indent="-285750">
              <a:defRPr kumimoji="1" sz="2400">
                <a:solidFill>
                  <a:schemeClr val="tx1"/>
                </a:solidFill>
                <a:latin typeface="Arial" charset="0"/>
                <a:ea typeface="ＭＳ Ｐゴシック" charset="0"/>
              </a:defRPr>
            </a:lvl2pPr>
            <a:lvl3pPr marL="1143000" indent="-228600">
              <a:defRPr kumimoji="1" sz="2400">
                <a:solidFill>
                  <a:schemeClr val="tx1"/>
                </a:solidFill>
                <a:latin typeface="Arial" charset="0"/>
                <a:ea typeface="ＭＳ Ｐゴシック" charset="0"/>
              </a:defRPr>
            </a:lvl3pPr>
            <a:lvl4pPr marL="1600200" indent="-228600">
              <a:defRPr kumimoji="1" sz="2400">
                <a:solidFill>
                  <a:schemeClr val="tx1"/>
                </a:solidFill>
                <a:latin typeface="Arial" charset="0"/>
                <a:ea typeface="ＭＳ Ｐゴシック" charset="0"/>
              </a:defRPr>
            </a:lvl4pPr>
            <a:lvl5pPr marL="2057400" indent="-228600">
              <a:defRPr kumimoji="1" sz="2400">
                <a:solidFill>
                  <a:schemeClr val="tx1"/>
                </a:solidFill>
                <a:latin typeface="Arial" charset="0"/>
                <a:ea typeface="ＭＳ Ｐゴシック" charset="0"/>
              </a:defRPr>
            </a:lvl5pPr>
            <a:lvl6pPr marL="2514600" indent="-228600" eaLnBrk="0" fontAlgn="base" hangingPunct="0">
              <a:spcBef>
                <a:spcPct val="0"/>
              </a:spcBef>
              <a:spcAft>
                <a:spcPct val="0"/>
              </a:spcAft>
              <a:defRPr kumimoji="1" sz="2400">
                <a:solidFill>
                  <a:schemeClr val="tx1"/>
                </a:solidFill>
                <a:latin typeface="Arial" charset="0"/>
                <a:ea typeface="ＭＳ Ｐゴシック" charset="0"/>
              </a:defRPr>
            </a:lvl6pPr>
            <a:lvl7pPr marL="2971800" indent="-228600" eaLnBrk="0" fontAlgn="base" hangingPunct="0">
              <a:spcBef>
                <a:spcPct val="0"/>
              </a:spcBef>
              <a:spcAft>
                <a:spcPct val="0"/>
              </a:spcAft>
              <a:defRPr kumimoji="1" sz="2400">
                <a:solidFill>
                  <a:schemeClr val="tx1"/>
                </a:solidFill>
                <a:latin typeface="Arial" charset="0"/>
                <a:ea typeface="ＭＳ Ｐゴシック" charset="0"/>
              </a:defRPr>
            </a:lvl7pPr>
            <a:lvl8pPr marL="3429000" indent="-228600" eaLnBrk="0" fontAlgn="base" hangingPunct="0">
              <a:spcBef>
                <a:spcPct val="0"/>
              </a:spcBef>
              <a:spcAft>
                <a:spcPct val="0"/>
              </a:spcAft>
              <a:defRPr kumimoji="1" sz="2400">
                <a:solidFill>
                  <a:schemeClr val="tx1"/>
                </a:solidFill>
                <a:latin typeface="Arial" charset="0"/>
                <a:ea typeface="ＭＳ Ｐゴシック" charset="0"/>
              </a:defRPr>
            </a:lvl8pPr>
            <a:lvl9pPr marL="3886200" indent="-228600" eaLnBrk="0" fontAlgn="base" hangingPunct="0">
              <a:spcBef>
                <a:spcPct val="0"/>
              </a:spcBef>
              <a:spcAft>
                <a:spcPct val="0"/>
              </a:spcAft>
              <a:defRPr kumimoji="1" sz="2400">
                <a:solidFill>
                  <a:schemeClr val="tx1"/>
                </a:solidFill>
                <a:latin typeface="Arial" charset="0"/>
                <a:ea typeface="ＭＳ Ｐゴシック" charset="0"/>
              </a:defRPr>
            </a:lvl9pPr>
          </a:lstStyle>
          <a:p>
            <a:pPr algn="ctr">
              <a:buClr>
                <a:srgbClr val="800080"/>
              </a:buClr>
              <a:buSzPct val="90000"/>
            </a:pPr>
            <a:r>
              <a:rPr lang="zh-CN" altLang="en-US" sz="1800">
                <a:solidFill>
                  <a:srgbClr val="000000"/>
                </a:solidFill>
                <a:latin typeface="Comic Sans MS" pitchFamily="66" charset="0"/>
                <a:ea typeface="华文楷体" panose="02010600040101010101" pitchFamily="2" charset="-122"/>
                <a:cs typeface="Times New Roman" panose="02020603050405020304" pitchFamily="18" charset="0"/>
              </a:rPr>
              <a:t>关佶红  </a:t>
            </a:r>
            <a:r>
              <a:rPr lang="en-US" altLang="zh-CN" sz="1800">
                <a:solidFill>
                  <a:srgbClr val="000000"/>
                </a:solidFill>
                <a:latin typeface="Comic Sans MS" pitchFamily="66" charset="0"/>
                <a:ea typeface="华文楷体" panose="02010600040101010101" pitchFamily="2" charset="-122"/>
                <a:cs typeface="Times New Roman" panose="02020603050405020304" pitchFamily="18" charset="0"/>
              </a:rPr>
              <a:t>/ Jihong Guan</a:t>
            </a:r>
            <a:endParaRPr lang="en-GB" altLang="zh-CN" sz="1800">
              <a:solidFill>
                <a:srgbClr val="000000"/>
              </a:solidFill>
              <a:latin typeface="Comic Sans MS" pitchFamily="66" charset="0"/>
              <a:ea typeface="华文楷体" panose="02010600040101010101" pitchFamily="2" charset="-122"/>
              <a:cs typeface="Times New Roman" panose="02020603050405020304" pitchFamily="18" charset="0"/>
            </a:endParaRPr>
          </a:p>
          <a:p>
            <a:pPr algn="ctr">
              <a:buClr>
                <a:srgbClr val="800080"/>
              </a:buClr>
              <a:buSzPct val="90000"/>
            </a:pPr>
            <a:r>
              <a:rPr lang="zh-CN" altLang="en-US" sz="1800">
                <a:solidFill>
                  <a:srgbClr val="000000"/>
                </a:solidFill>
                <a:latin typeface="Comic Sans MS" pitchFamily="66" charset="0"/>
                <a:ea typeface="华文楷体" panose="02010600040101010101" pitchFamily="2" charset="-122"/>
                <a:cs typeface="Times New Roman" panose="02020603050405020304" pitchFamily="18" charset="0"/>
              </a:rPr>
              <a:t>教授、博导 </a:t>
            </a:r>
            <a:r>
              <a:rPr lang="en-GB" altLang="zh-CN" sz="1800">
                <a:solidFill>
                  <a:srgbClr val="000000"/>
                </a:solidFill>
                <a:latin typeface="Comic Sans MS" pitchFamily="66" charset="0"/>
                <a:ea typeface="华文楷体" panose="02010600040101010101" pitchFamily="2" charset="-122"/>
                <a:cs typeface="Times New Roman" panose="02020603050405020304" pitchFamily="18" charset="0"/>
              </a:rPr>
              <a:t>/ Professor</a:t>
            </a:r>
            <a:endParaRPr lang="en-GB" altLang="zh-CN" sz="1800" dirty="0">
              <a:solidFill>
                <a:srgbClr val="000000"/>
              </a:solidFill>
              <a:latin typeface="Comic Sans MS" pitchFamily="66" charset="0"/>
              <a:ea typeface="华文楷体" panose="02010600040101010101" pitchFamily="2" charset="-122"/>
              <a:cs typeface="Times New Roman" panose="02020603050405020304" pitchFamily="18" charset="0"/>
            </a:endParaRPr>
          </a:p>
          <a:p>
            <a:pPr algn="ctr">
              <a:buClr>
                <a:srgbClr val="800080"/>
              </a:buClr>
              <a:buSzPct val="90000"/>
            </a:pPr>
            <a:r>
              <a:rPr lang="en-GB" sz="1800" dirty="0">
                <a:latin typeface="Comic Sans MS" pitchFamily="66" charset="0"/>
                <a:ea typeface="华文楷体" panose="02010600040101010101" pitchFamily="2" charset="-122"/>
                <a:cs typeface="Times New Roman" panose="02020603050405020304" pitchFamily="18" charset="0"/>
              </a:rPr>
              <a:t>Email:</a:t>
            </a:r>
            <a:r>
              <a:rPr lang="en-GB" sz="1800">
                <a:latin typeface="Comic Sans MS" pitchFamily="66" charset="0"/>
                <a:ea typeface="华文楷体" panose="02010600040101010101" pitchFamily="2" charset="-122"/>
                <a:cs typeface="Times New Roman" panose="02020603050405020304" pitchFamily="18" charset="0"/>
              </a:rPr>
              <a:t> jhguan@tongji.edu.cn </a:t>
            </a:r>
          </a:p>
          <a:p>
            <a:pPr algn="ctr">
              <a:buClr>
                <a:srgbClr val="800080"/>
              </a:buClr>
              <a:buSzPct val="90000"/>
            </a:pPr>
            <a:endParaRPr lang="de-CH" sz="1800" dirty="0">
              <a:solidFill>
                <a:srgbClr val="000000"/>
              </a:solidFill>
              <a:latin typeface="Comic Sans MS" pitchFamily="66" charset="0"/>
              <a:ea typeface="华文楷体" panose="0201060004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5D60888D-383E-41AB-9EA4-737A30DEC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4343239"/>
            <a:ext cx="5666965" cy="604775"/>
          </a:xfrm>
          <a:prstGeom prst="rect">
            <a:avLst/>
          </a:prstGeom>
        </p:spPr>
      </p:pic>
    </p:spTree>
    <p:extLst>
      <p:ext uri="{BB962C8B-B14F-4D97-AF65-F5344CB8AC3E}">
        <p14:creationId xmlns:p14="http://schemas.microsoft.com/office/powerpoint/2010/main" val="209292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32404-71D0-44CF-A9CB-261DF69D7624}"/>
              </a:ext>
            </a:extLst>
          </p:cNvPr>
          <p:cNvSpPr>
            <a:spLocks noGrp="1"/>
          </p:cNvSpPr>
          <p:nvPr>
            <p:ph type="title"/>
          </p:nvPr>
        </p:nvSpPr>
        <p:spPr/>
        <p:txBody>
          <a:bodyPr/>
          <a:lstStyle/>
          <a:p>
            <a:pPr algn="ctr"/>
            <a:r>
              <a:rPr lang="zh-CN" altLang="en-US" dirty="0"/>
              <a:t>上海中心城区交通规律性量化</a:t>
            </a:r>
          </a:p>
        </p:txBody>
      </p:sp>
      <p:pic>
        <p:nvPicPr>
          <p:cNvPr id="4" name="图片 3">
            <a:extLst>
              <a:ext uri="{FF2B5EF4-FFF2-40B4-BE49-F238E27FC236}">
                <a16:creationId xmlns:a16="http://schemas.microsoft.com/office/drawing/2014/main" id="{E85D016F-B34D-481F-BDD3-F99B7DC78E14}"/>
              </a:ext>
            </a:extLst>
          </p:cNvPr>
          <p:cNvPicPr>
            <a:picLocks noChangeAspect="1"/>
          </p:cNvPicPr>
          <p:nvPr/>
        </p:nvPicPr>
        <p:blipFill>
          <a:blip r:embed="rId2"/>
          <a:stretch>
            <a:fillRect/>
          </a:stretch>
        </p:blipFill>
        <p:spPr>
          <a:xfrm>
            <a:off x="3171137" y="998594"/>
            <a:ext cx="5108767" cy="3805404"/>
          </a:xfrm>
          <a:prstGeom prst="rect">
            <a:avLst/>
          </a:prstGeom>
        </p:spPr>
      </p:pic>
      <p:sp>
        <p:nvSpPr>
          <p:cNvPr id="5" name="文本框 4">
            <a:extLst>
              <a:ext uri="{FF2B5EF4-FFF2-40B4-BE49-F238E27FC236}">
                <a16:creationId xmlns:a16="http://schemas.microsoft.com/office/drawing/2014/main" id="{F11F8033-2D2B-48ED-B568-07663F409AC0}"/>
              </a:ext>
            </a:extLst>
          </p:cNvPr>
          <p:cNvSpPr txBox="1"/>
          <p:nvPr/>
        </p:nvSpPr>
        <p:spPr>
          <a:xfrm>
            <a:off x="251520" y="2501097"/>
            <a:ext cx="2565407" cy="369332"/>
          </a:xfrm>
          <a:prstGeom prst="rect">
            <a:avLst/>
          </a:prstGeom>
          <a:noFill/>
        </p:spPr>
        <p:txBody>
          <a:bodyPr wrap="square" rtlCol="0">
            <a:spAutoFit/>
          </a:bodyPr>
          <a:lstStyle/>
          <a:p>
            <a:pPr marR="0" lvl="0" algn="l" defTabSz="914400" rtl="0" eaLnBrk="1" fontAlgn="base" latinLnBrk="0" hangingPunct="1">
              <a:lnSpc>
                <a:spcPct val="100000"/>
              </a:lnSpc>
              <a:spcBef>
                <a:spcPts val="600"/>
              </a:spcBef>
              <a:spcAft>
                <a:spcPct val="0"/>
              </a:spcAft>
              <a:buClrTx/>
              <a:buSzTx/>
              <a:tabLst/>
              <a:defRPr/>
            </a:pPr>
            <a:r>
              <a:rPr lang="zh-CN" altLang="en-US" sz="1800" b="1" dirty="0">
                <a:solidFill>
                  <a:prstClr val="black"/>
                </a:solidFill>
                <a:latin typeface="微软雅黑" panose="020B0503020204020204" pitchFamily="34" charset="-122"/>
                <a:ea typeface="微软雅黑" panose="020B0503020204020204" pitchFamily="34" charset="-122"/>
              </a:rPr>
              <a:t>颜色越深，规律性越大</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585138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车辆分时租赁优化</a:t>
            </a:r>
          </a:p>
        </p:txBody>
      </p:sp>
      <p:sp>
        <p:nvSpPr>
          <p:cNvPr id="10" name="矩形 9"/>
          <p:cNvSpPr/>
          <p:nvPr/>
        </p:nvSpPr>
        <p:spPr>
          <a:xfrm>
            <a:off x="159260" y="771551"/>
            <a:ext cx="8856984" cy="8906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lvl="0" algn="just"/>
            <a:r>
              <a:rPr lang="zh-CN" altLang="en-US" sz="1800" b="1">
                <a:solidFill>
                  <a:prstClr val="black"/>
                </a:solidFill>
                <a:latin typeface="微软雅黑" panose="020B0503020204020204" pitchFamily="34" charset="-122"/>
                <a:ea typeface="微软雅黑" panose="020B0503020204020204" pitchFamily="34" charset="-122"/>
              </a:rPr>
              <a:t>交通</a:t>
            </a:r>
            <a:r>
              <a:rPr lang="zh-CN" altLang="en-US" sz="1800" b="1" dirty="0">
                <a:solidFill>
                  <a:prstClr val="black"/>
                </a:solidFill>
                <a:latin typeface="微软雅黑" panose="020B0503020204020204" pitchFamily="34" charset="-122"/>
                <a:ea typeface="微软雅黑" panose="020B0503020204020204" pitchFamily="34" charset="-122"/>
              </a:rPr>
              <a:t>大数据</a:t>
            </a:r>
            <a:r>
              <a:rPr lang="zh-CN" altLang="en-US" sz="1800" b="1">
                <a:solidFill>
                  <a:prstClr val="black"/>
                </a:solidFill>
                <a:latin typeface="微软雅黑" panose="020B0503020204020204" pitchFamily="34" charset="-122"/>
                <a:ea typeface="微软雅黑" panose="020B0503020204020204" pitchFamily="34" charset="-122"/>
              </a:rPr>
              <a:t>的数据平台</a:t>
            </a:r>
            <a:r>
              <a:rPr lang="zh-CN" altLang="en-US" sz="1800" b="1" dirty="0">
                <a:solidFill>
                  <a:prstClr val="black"/>
                </a:solidFill>
                <a:latin typeface="微软雅黑" panose="020B0503020204020204" pitchFamily="34" charset="-122"/>
                <a:ea typeface="微软雅黑" panose="020B0503020204020204" pitchFamily="34" charset="-122"/>
              </a:rPr>
              <a:t>，为车辆分时租赁交通物联网大数据处理</a:t>
            </a:r>
            <a:r>
              <a:rPr lang="zh-CN" altLang="en-US" sz="1800" b="1">
                <a:solidFill>
                  <a:prstClr val="black"/>
                </a:solidFill>
                <a:latin typeface="微软雅黑" panose="020B0503020204020204" pitchFamily="34" charset="-122"/>
                <a:ea typeface="微软雅黑" panose="020B0503020204020204" pitchFamily="34" charset="-122"/>
              </a:rPr>
              <a:t>平台提供技术</a:t>
            </a:r>
            <a:r>
              <a:rPr lang="zh-CN" altLang="en-US" sz="1800" b="1" dirty="0">
                <a:solidFill>
                  <a:prstClr val="black"/>
                </a:solidFill>
                <a:latin typeface="微软雅黑" panose="020B0503020204020204" pitchFamily="34" charset="-122"/>
                <a:ea typeface="微软雅黑" panose="020B0503020204020204" pitchFamily="34" charset="-122"/>
              </a:rPr>
              <a:t>支持。</a:t>
            </a:r>
            <a:endParaRPr lang="zh-CN" altLang="en-US" sz="1800" dirty="0"/>
          </a:p>
        </p:txBody>
      </p:sp>
      <p:pic>
        <p:nvPicPr>
          <p:cNvPr id="17" name="图片 16">
            <a:extLst>
              <a:ext uri="{FF2B5EF4-FFF2-40B4-BE49-F238E27FC236}">
                <a16:creationId xmlns:a16="http://schemas.microsoft.com/office/drawing/2014/main" id="{635B08A6-8D62-40C1-9998-E41FE0DC0A6F}"/>
              </a:ext>
            </a:extLst>
          </p:cNvPr>
          <p:cNvPicPr/>
          <p:nvPr/>
        </p:nvPicPr>
        <p:blipFill>
          <a:blip r:embed="rId2">
            <a:extLst>
              <a:ext uri="{28A0092B-C50C-407E-A947-70E740481C1C}">
                <a14:useLocalDpi xmlns:a14="http://schemas.microsoft.com/office/drawing/2010/main" val="0"/>
              </a:ext>
            </a:extLst>
          </a:blip>
          <a:stretch>
            <a:fillRect/>
          </a:stretch>
        </p:blipFill>
        <p:spPr>
          <a:xfrm>
            <a:off x="3419872" y="2067694"/>
            <a:ext cx="2726483" cy="1828865"/>
          </a:xfrm>
          <a:prstGeom prst="rect">
            <a:avLst/>
          </a:prstGeom>
        </p:spPr>
      </p:pic>
      <p:pic>
        <p:nvPicPr>
          <p:cNvPr id="18" name="图片 17">
            <a:extLst>
              <a:ext uri="{FF2B5EF4-FFF2-40B4-BE49-F238E27FC236}">
                <a16:creationId xmlns:a16="http://schemas.microsoft.com/office/drawing/2014/main" id="{EC63ECD0-72DB-4085-AA2B-991F214E6CA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91591" y="2075970"/>
            <a:ext cx="2669959" cy="1828865"/>
          </a:xfrm>
          <a:prstGeom prst="rect">
            <a:avLst/>
          </a:prstGeom>
        </p:spPr>
      </p:pic>
      <p:sp>
        <p:nvSpPr>
          <p:cNvPr id="19" name="文本框 18">
            <a:extLst>
              <a:ext uri="{FF2B5EF4-FFF2-40B4-BE49-F238E27FC236}">
                <a16:creationId xmlns:a16="http://schemas.microsoft.com/office/drawing/2014/main" id="{53BBF2D6-3AB1-4DB3-8711-338BAB4B4B4F}"/>
              </a:ext>
            </a:extLst>
          </p:cNvPr>
          <p:cNvSpPr txBox="1"/>
          <p:nvPr/>
        </p:nvSpPr>
        <p:spPr>
          <a:xfrm>
            <a:off x="683568" y="4083918"/>
            <a:ext cx="2223197" cy="338554"/>
          </a:xfrm>
          <a:prstGeom prst="rect">
            <a:avLst/>
          </a:prstGeom>
          <a:noFill/>
        </p:spPr>
        <p:txBody>
          <a:bodyPr wrap="square" rtlCol="0">
            <a:spAutoFit/>
          </a:bodyPr>
          <a:lstStyle>
            <a:defPPr>
              <a:defRPr lang="fi-FI"/>
            </a:defPPr>
            <a:lvl1pPr algn="ctr" defTabSz="685800" fontAlgn="auto">
              <a:spcBef>
                <a:spcPts val="0"/>
              </a:spcBef>
              <a:spcAft>
                <a:spcPts val="0"/>
              </a:spcAft>
              <a:defRPr sz="1600" b="1">
                <a:solidFill>
                  <a:prstClr val="black"/>
                </a:solidFill>
                <a:latin typeface="微软雅黑" panose="020B0503020204020204" pitchFamily="34" charset="-122"/>
                <a:ea typeface="微软雅黑" panose="020B0503020204020204" pitchFamily="34" charset="-122"/>
              </a:defRPr>
            </a:lvl1pPr>
          </a:lstStyle>
          <a:p>
            <a:r>
              <a:rPr lang="zh-CN" altLang="en-US" dirty="0"/>
              <a:t>单台电动车行车轨迹</a:t>
            </a:r>
          </a:p>
        </p:txBody>
      </p:sp>
      <p:sp>
        <p:nvSpPr>
          <p:cNvPr id="20" name="文本框 19">
            <a:extLst>
              <a:ext uri="{FF2B5EF4-FFF2-40B4-BE49-F238E27FC236}">
                <a16:creationId xmlns:a16="http://schemas.microsoft.com/office/drawing/2014/main" id="{DCCCE30C-7912-4631-AF92-E984CBBCDCEF}"/>
              </a:ext>
            </a:extLst>
          </p:cNvPr>
          <p:cNvSpPr txBox="1"/>
          <p:nvPr/>
        </p:nvSpPr>
        <p:spPr>
          <a:xfrm>
            <a:off x="3851920" y="4083918"/>
            <a:ext cx="2223197" cy="338554"/>
          </a:xfrm>
          <a:prstGeom prst="rect">
            <a:avLst/>
          </a:prstGeom>
          <a:noFill/>
        </p:spPr>
        <p:txBody>
          <a:bodyPr wrap="square" rtlCol="0">
            <a:spAutoFit/>
          </a:bodyPr>
          <a:lstStyle>
            <a:defPPr>
              <a:defRPr lang="fi-FI"/>
            </a:defPPr>
            <a:lvl1pPr algn="ctr" defTabSz="685800" fontAlgn="auto">
              <a:spcBef>
                <a:spcPts val="0"/>
              </a:spcBef>
              <a:spcAft>
                <a:spcPts val="0"/>
              </a:spcAft>
              <a:defRPr sz="1600" b="1">
                <a:solidFill>
                  <a:prstClr val="black"/>
                </a:solidFill>
                <a:latin typeface="微软雅黑" panose="020B0503020204020204" pitchFamily="34" charset="-122"/>
                <a:ea typeface="微软雅黑" panose="020B0503020204020204" pitchFamily="34" charset="-122"/>
              </a:defRPr>
            </a:lvl1pPr>
          </a:lstStyle>
          <a:p>
            <a:r>
              <a:rPr lang="zh-CN" altLang="en-US" dirty="0"/>
              <a:t>多台电动车行车轨迹</a:t>
            </a:r>
          </a:p>
        </p:txBody>
      </p:sp>
      <p:graphicFrame>
        <p:nvGraphicFramePr>
          <p:cNvPr id="21" name="图示 20">
            <a:extLst>
              <a:ext uri="{FF2B5EF4-FFF2-40B4-BE49-F238E27FC236}">
                <a16:creationId xmlns:a16="http://schemas.microsoft.com/office/drawing/2014/main" id="{68052BAE-0E8C-4F41-BC9F-07BEB01562AB}"/>
              </a:ext>
            </a:extLst>
          </p:cNvPr>
          <p:cNvGraphicFramePr/>
          <p:nvPr/>
        </p:nvGraphicFramePr>
        <p:xfrm>
          <a:off x="6606609" y="1844717"/>
          <a:ext cx="2409635" cy="19866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378816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520FA-814B-439F-B014-CFDD01B9C997}"/>
              </a:ext>
            </a:extLst>
          </p:cNvPr>
          <p:cNvSpPr>
            <a:spLocks noGrp="1"/>
          </p:cNvSpPr>
          <p:nvPr>
            <p:ph type="title"/>
          </p:nvPr>
        </p:nvSpPr>
        <p:spPr/>
        <p:txBody>
          <a:bodyPr/>
          <a:lstStyle/>
          <a:p>
            <a:pPr algn="ctr"/>
            <a:r>
              <a:rPr lang="zh-CN" altLang="en-US" dirty="0"/>
              <a:t>机场行李处理优化</a:t>
            </a:r>
          </a:p>
        </p:txBody>
      </p:sp>
      <p:pic>
        <p:nvPicPr>
          <p:cNvPr id="4" name="图片 3">
            <a:extLst>
              <a:ext uri="{FF2B5EF4-FFF2-40B4-BE49-F238E27FC236}">
                <a16:creationId xmlns:a16="http://schemas.microsoft.com/office/drawing/2014/main" id="{127EFFCD-0038-4F42-BA7F-FA99E5E863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646"/>
          <a:stretch/>
        </p:blipFill>
        <p:spPr>
          <a:xfrm>
            <a:off x="6222679" y="2859782"/>
            <a:ext cx="2802782" cy="1944216"/>
          </a:xfrm>
          <a:prstGeom prst="rect">
            <a:avLst/>
          </a:prstGeom>
        </p:spPr>
      </p:pic>
      <p:pic>
        <p:nvPicPr>
          <p:cNvPr id="6" name="Picture 5">
            <a:extLst>
              <a:ext uri="{FF2B5EF4-FFF2-40B4-BE49-F238E27FC236}">
                <a16:creationId xmlns:a16="http://schemas.microsoft.com/office/drawing/2014/main" id="{2C2906A5-347A-442E-99C2-C14F380B4C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476" t="5291" r="13360" b="16183"/>
          <a:stretch/>
        </p:blipFill>
        <p:spPr>
          <a:xfrm>
            <a:off x="6222679" y="872077"/>
            <a:ext cx="2802782" cy="1915697"/>
          </a:xfrm>
          <a:prstGeom prst="rect">
            <a:avLst/>
          </a:prstGeom>
        </p:spPr>
      </p:pic>
      <p:sp>
        <p:nvSpPr>
          <p:cNvPr id="39" name="内容占位符 2">
            <a:extLst>
              <a:ext uri="{FF2B5EF4-FFF2-40B4-BE49-F238E27FC236}">
                <a16:creationId xmlns:a16="http://schemas.microsoft.com/office/drawing/2014/main" id="{381FACFE-8676-43FA-8C9A-EE8A04A7324C}"/>
              </a:ext>
            </a:extLst>
          </p:cNvPr>
          <p:cNvSpPr txBox="1">
            <a:spLocks/>
          </p:cNvSpPr>
          <p:nvPr/>
        </p:nvSpPr>
        <p:spPr bwMode="auto">
          <a:xfrm>
            <a:off x="251520" y="789553"/>
            <a:ext cx="5783043" cy="380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Char char="–"/>
              <a:defRPr sz="2000">
                <a:solidFill>
                  <a:schemeClr val="tx1"/>
                </a:solidFill>
                <a:latin typeface="微软雅黑" pitchFamily="34" charset="-122"/>
                <a:ea typeface="微软雅黑" pitchFamily="34" charset="-122"/>
              </a:defRPr>
            </a:lvl2pPr>
            <a:lvl3pPr marL="1143000" indent="-228600" algn="l" rtl="0" eaLnBrk="0" fontAlgn="base" hangingPunct="0">
              <a:spcBef>
                <a:spcPct val="20000"/>
              </a:spcBef>
              <a:spcAft>
                <a:spcPct val="0"/>
              </a:spcAft>
              <a:buChar char="•"/>
              <a:defRPr sz="1800">
                <a:solidFill>
                  <a:schemeClr val="tx1"/>
                </a:solidFill>
                <a:latin typeface="微软雅黑" pitchFamily="34" charset="-122"/>
                <a:ea typeface="微软雅黑" pitchFamily="34" charset="-122"/>
              </a:defRPr>
            </a:lvl3pPr>
            <a:lvl4pPr marL="1600200" indent="-228600" algn="l" rtl="0" eaLnBrk="0" fontAlgn="base" hangingPunct="0">
              <a:spcBef>
                <a:spcPct val="20000"/>
              </a:spcBef>
              <a:spcAft>
                <a:spcPct val="0"/>
              </a:spcAft>
              <a:buChar char="–"/>
              <a:defRPr sz="1600">
                <a:solidFill>
                  <a:schemeClr val="tx1"/>
                </a:solidFill>
                <a:latin typeface="微软雅黑" pitchFamily="34" charset="-122"/>
                <a:ea typeface="微软雅黑" pitchFamily="34" charset="-122"/>
              </a:defRPr>
            </a:lvl4pPr>
            <a:lvl5pPr marL="2057400" indent="-228600" algn="l" rtl="0" eaLnBrk="0" fontAlgn="base" hangingPunct="0">
              <a:spcBef>
                <a:spcPct val="20000"/>
              </a:spcBef>
              <a:spcAft>
                <a:spcPct val="0"/>
              </a:spcAft>
              <a:buChar char="»"/>
              <a:defRPr sz="16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pPr>
            <a:r>
              <a:rPr lang="zh-CN" altLang="en-US" sz="2000" b="1" kern="0" dirty="0"/>
              <a:t>项目内容</a:t>
            </a:r>
            <a:endParaRPr lang="en-US" altLang="zh-CN" sz="2000" b="1" kern="0" dirty="0"/>
          </a:p>
          <a:p>
            <a:pPr lvl="1">
              <a:buFontTx/>
            </a:pPr>
            <a:r>
              <a:rPr lang="zh-CN" altLang="en-US" sz="1800" kern="0" dirty="0"/>
              <a:t>利用大数据分析技术优化香港国际机场停机位、行李装卸车、行李拖车、行李传送带以及停机坪员工等资源的分配和使用，提高资源的分配效率</a:t>
            </a:r>
            <a:r>
              <a:rPr lang="en-US" altLang="zh-CN" sz="1800" kern="0" dirty="0"/>
              <a:t>(</a:t>
            </a:r>
            <a:r>
              <a:rPr lang="zh-CN" altLang="en-US" sz="1800" kern="0" dirty="0">
                <a:solidFill>
                  <a:srgbClr val="C00000"/>
                </a:solidFill>
              </a:rPr>
              <a:t>秒级整体分配方案生成</a:t>
            </a:r>
            <a:r>
              <a:rPr lang="en-US" altLang="zh-CN" sz="1800" kern="0" dirty="0"/>
              <a:t>)</a:t>
            </a:r>
            <a:r>
              <a:rPr lang="zh-CN" altLang="en-US" sz="1800" kern="0" dirty="0"/>
              <a:t>和资源使用的均衡性</a:t>
            </a:r>
            <a:r>
              <a:rPr lang="en-US" altLang="zh-CN" sz="1800" kern="0" dirty="0"/>
              <a:t>(</a:t>
            </a:r>
            <a:r>
              <a:rPr lang="en-US" altLang="zh-CN" sz="1800" kern="0" dirty="0">
                <a:solidFill>
                  <a:srgbClr val="C00000"/>
                </a:solidFill>
              </a:rPr>
              <a:t>20%+</a:t>
            </a:r>
            <a:r>
              <a:rPr lang="en-US" altLang="zh-CN" sz="1800" kern="0" dirty="0"/>
              <a:t>)</a:t>
            </a:r>
          </a:p>
          <a:p>
            <a:pPr lvl="1">
              <a:buFontTx/>
            </a:pPr>
            <a:endParaRPr lang="zh-CN" altLang="en-US" sz="1800" kern="0" dirty="0"/>
          </a:p>
        </p:txBody>
      </p:sp>
      <p:pic>
        <p:nvPicPr>
          <p:cNvPr id="40" name="图片 39">
            <a:extLst>
              <a:ext uri="{FF2B5EF4-FFF2-40B4-BE49-F238E27FC236}">
                <a16:creationId xmlns:a16="http://schemas.microsoft.com/office/drawing/2014/main" id="{277B8A2F-3584-4947-A150-B5FB6CAB5CF7}"/>
              </a:ext>
            </a:extLst>
          </p:cNvPr>
          <p:cNvPicPr>
            <a:picLocks noChangeAspect="1"/>
          </p:cNvPicPr>
          <p:nvPr/>
        </p:nvPicPr>
        <p:blipFill>
          <a:blip r:embed="rId4"/>
          <a:stretch>
            <a:fillRect/>
          </a:stretch>
        </p:blipFill>
        <p:spPr>
          <a:xfrm>
            <a:off x="539552" y="2756281"/>
            <a:ext cx="5400600" cy="2070413"/>
          </a:xfrm>
          <a:prstGeom prst="rect">
            <a:avLst/>
          </a:prstGeom>
        </p:spPr>
      </p:pic>
    </p:spTree>
    <p:extLst>
      <p:ext uri="{BB962C8B-B14F-4D97-AF65-F5344CB8AC3E}">
        <p14:creationId xmlns:p14="http://schemas.microsoft.com/office/powerpoint/2010/main" val="9376039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50BCC-BA0D-4EA8-845D-2CA444AD7D78}"/>
              </a:ext>
            </a:extLst>
          </p:cNvPr>
          <p:cNvSpPr>
            <a:spLocks noGrp="1"/>
          </p:cNvSpPr>
          <p:nvPr>
            <p:ph type="title"/>
          </p:nvPr>
        </p:nvSpPr>
        <p:spPr/>
        <p:txBody>
          <a:bodyPr/>
          <a:lstStyle/>
          <a:p>
            <a:pPr algn="ctr"/>
            <a:r>
              <a:rPr lang="zh-CN" altLang="en-US" dirty="0"/>
              <a:t>货物订单需求预测、订单分配优化</a:t>
            </a:r>
          </a:p>
        </p:txBody>
      </p:sp>
      <p:sp>
        <p:nvSpPr>
          <p:cNvPr id="3" name="内容占位符 2">
            <a:extLst>
              <a:ext uri="{FF2B5EF4-FFF2-40B4-BE49-F238E27FC236}">
                <a16:creationId xmlns:a16="http://schemas.microsoft.com/office/drawing/2014/main" id="{6FB256AC-4752-4743-88FD-A0AF1B55A6A2}"/>
              </a:ext>
            </a:extLst>
          </p:cNvPr>
          <p:cNvSpPr>
            <a:spLocks noGrp="1"/>
          </p:cNvSpPr>
          <p:nvPr>
            <p:ph idx="1"/>
          </p:nvPr>
        </p:nvSpPr>
        <p:spPr>
          <a:xfrm>
            <a:off x="88164" y="860285"/>
            <a:ext cx="5801257" cy="4039957"/>
          </a:xfrm>
        </p:spPr>
        <p:txBody>
          <a:bodyPr/>
          <a:lstStyle/>
          <a:p>
            <a:pPr>
              <a:buFont typeface="Wingdings" panose="05000000000000000000" pitchFamily="2" charset="2"/>
              <a:buChar char="p"/>
            </a:pPr>
            <a:r>
              <a:rPr lang="zh-CN" altLang="en-US" sz="2000" b="1" dirty="0"/>
              <a:t>项目内容</a:t>
            </a:r>
            <a:endParaRPr lang="en-US" altLang="zh-CN" sz="2000" b="1" dirty="0"/>
          </a:p>
          <a:p>
            <a:pPr lvl="1"/>
            <a:r>
              <a:rPr lang="zh-CN" altLang="en-US" sz="1800" dirty="0"/>
              <a:t>融合多源异构数据（历史订单数据、交通数据、天气数据、用户数据），解决了按需货物运输服务中需求与供应的</a:t>
            </a:r>
            <a:r>
              <a:rPr lang="zh-CN" altLang="en-US" sz="1800" dirty="0">
                <a:solidFill>
                  <a:srgbClr val="C00000"/>
                </a:solidFill>
              </a:rPr>
              <a:t>时空分布不均衡</a:t>
            </a:r>
            <a:r>
              <a:rPr lang="zh-CN" altLang="en-US" sz="1800" dirty="0"/>
              <a:t>问题</a:t>
            </a:r>
            <a:endParaRPr lang="en-US" altLang="zh-CN" sz="1800" dirty="0"/>
          </a:p>
          <a:p>
            <a:pPr lvl="2">
              <a:spcBef>
                <a:spcPts val="600"/>
              </a:spcBef>
            </a:pPr>
            <a:r>
              <a:rPr lang="zh-CN" altLang="en-US" sz="1600" dirty="0"/>
              <a:t>货物运输订单需求预测、订单分配优化</a:t>
            </a:r>
            <a:endParaRPr lang="en-US" altLang="zh-CN" sz="1600" dirty="0"/>
          </a:p>
          <a:p>
            <a:pPr lvl="2">
              <a:spcBef>
                <a:spcPts val="600"/>
              </a:spcBef>
            </a:pPr>
            <a:r>
              <a:rPr lang="en-US" altLang="zh-CN" sz="1600" dirty="0" err="1">
                <a:latin typeface="+mn-lt"/>
              </a:rPr>
              <a:t>GoGoVan</a:t>
            </a:r>
            <a:r>
              <a:rPr lang="en-US" altLang="zh-CN" sz="1600" dirty="0">
                <a:latin typeface="+mn-lt"/>
              </a:rPr>
              <a:t>: </a:t>
            </a:r>
            <a:r>
              <a:rPr lang="zh-CN" altLang="en-US" sz="1600" dirty="0">
                <a:latin typeface="+mn-lt"/>
              </a:rPr>
              <a:t>提高</a:t>
            </a:r>
            <a:r>
              <a:rPr lang="en-US" altLang="zh-CN" sz="1600" dirty="0">
                <a:solidFill>
                  <a:srgbClr val="C00000"/>
                </a:solidFill>
                <a:latin typeface="+mn-lt"/>
              </a:rPr>
              <a:t>6%</a:t>
            </a:r>
            <a:r>
              <a:rPr lang="zh-CN" altLang="en-US" sz="1600" dirty="0"/>
              <a:t>的有效订单完成率</a:t>
            </a:r>
            <a:endParaRPr lang="en-US" altLang="zh-CN" sz="1600" dirty="0"/>
          </a:p>
        </p:txBody>
      </p:sp>
      <p:pic>
        <p:nvPicPr>
          <p:cNvPr id="12" name="图片 11">
            <a:extLst>
              <a:ext uri="{FF2B5EF4-FFF2-40B4-BE49-F238E27FC236}">
                <a16:creationId xmlns:a16="http://schemas.microsoft.com/office/drawing/2014/main" id="{19A16BE0-1DD5-4F06-A82D-CFC7B681E2EE}"/>
              </a:ext>
            </a:extLst>
          </p:cNvPr>
          <p:cNvPicPr>
            <a:picLocks noChangeAspect="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305945" y="1283353"/>
            <a:ext cx="1140812" cy="1136602"/>
          </a:xfrm>
          <a:prstGeom prst="rect">
            <a:avLst/>
          </a:prstGeom>
        </p:spPr>
      </p:pic>
      <p:sp>
        <p:nvSpPr>
          <p:cNvPr id="13" name="文本框 12">
            <a:extLst>
              <a:ext uri="{FF2B5EF4-FFF2-40B4-BE49-F238E27FC236}">
                <a16:creationId xmlns:a16="http://schemas.microsoft.com/office/drawing/2014/main" id="{324104BC-3DCA-494F-B27D-91713945F006}"/>
              </a:ext>
            </a:extLst>
          </p:cNvPr>
          <p:cNvSpPr txBox="1"/>
          <p:nvPr/>
        </p:nvSpPr>
        <p:spPr>
          <a:xfrm>
            <a:off x="7485816" y="1177925"/>
            <a:ext cx="1577502" cy="1400383"/>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zh-CN" altLang="en-US" sz="1600" dirty="0">
                <a:solidFill>
                  <a:prstClr val="black"/>
                </a:solidFill>
                <a:latin typeface="微软雅黑" panose="020B0503020204020204" pitchFamily="34" charset="-122"/>
                <a:ea typeface="微软雅黑" panose="020B0503020204020204" pitchFamily="34" charset="-122"/>
              </a:rPr>
              <a:t>按需货物运输平台</a:t>
            </a:r>
            <a:endPar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香港首个市值</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亿美元的独角兽</a:t>
            </a:r>
          </a:p>
        </p:txBody>
      </p:sp>
      <p:pic>
        <p:nvPicPr>
          <p:cNvPr id="15" name="图片 14">
            <a:extLst>
              <a:ext uri="{FF2B5EF4-FFF2-40B4-BE49-F238E27FC236}">
                <a16:creationId xmlns:a16="http://schemas.microsoft.com/office/drawing/2014/main" id="{C806B97B-CD4A-45D9-A776-3C117C29258B}"/>
              </a:ext>
            </a:extLst>
          </p:cNvPr>
          <p:cNvPicPr>
            <a:picLocks noChangeAspect="1"/>
          </p:cNvPicPr>
          <p:nvPr/>
        </p:nvPicPr>
        <p:blipFill>
          <a:blip r:embed="rId3"/>
          <a:stretch>
            <a:fillRect/>
          </a:stretch>
        </p:blipFill>
        <p:spPr>
          <a:xfrm>
            <a:off x="467544" y="2939616"/>
            <a:ext cx="1912043" cy="1494335"/>
          </a:xfrm>
          <a:prstGeom prst="rect">
            <a:avLst/>
          </a:prstGeom>
        </p:spPr>
      </p:pic>
      <p:pic>
        <p:nvPicPr>
          <p:cNvPr id="16" name="图片 15">
            <a:extLst>
              <a:ext uri="{FF2B5EF4-FFF2-40B4-BE49-F238E27FC236}">
                <a16:creationId xmlns:a16="http://schemas.microsoft.com/office/drawing/2014/main" id="{E03A2B48-AE7A-4DA8-8E8A-C6DA1B2E24C8}"/>
              </a:ext>
            </a:extLst>
          </p:cNvPr>
          <p:cNvPicPr>
            <a:picLocks noChangeAspect="1"/>
          </p:cNvPicPr>
          <p:nvPr/>
        </p:nvPicPr>
        <p:blipFill>
          <a:blip r:embed="rId4"/>
          <a:stretch>
            <a:fillRect/>
          </a:stretch>
        </p:blipFill>
        <p:spPr>
          <a:xfrm>
            <a:off x="3615131" y="2939616"/>
            <a:ext cx="1892973" cy="1480067"/>
          </a:xfrm>
          <a:prstGeom prst="rect">
            <a:avLst/>
          </a:prstGeom>
        </p:spPr>
      </p:pic>
      <p:sp>
        <p:nvSpPr>
          <p:cNvPr id="21" name="TextBox 4">
            <a:extLst>
              <a:ext uri="{FF2B5EF4-FFF2-40B4-BE49-F238E27FC236}">
                <a16:creationId xmlns:a16="http://schemas.microsoft.com/office/drawing/2014/main" id="{CC5CDBEE-0992-4FCE-B5FF-D69B7D3787C1}"/>
              </a:ext>
            </a:extLst>
          </p:cNvPr>
          <p:cNvSpPr txBox="1"/>
          <p:nvPr/>
        </p:nvSpPr>
        <p:spPr>
          <a:xfrm>
            <a:off x="566321" y="4496221"/>
            <a:ext cx="1753197"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charset="0"/>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优化前未完成订单</a:t>
            </a:r>
            <a:endParaRPr kumimoji="0" lang="en-GB"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TextBox 4">
            <a:extLst>
              <a:ext uri="{FF2B5EF4-FFF2-40B4-BE49-F238E27FC236}">
                <a16:creationId xmlns:a16="http://schemas.microsoft.com/office/drawing/2014/main" id="{F5C1786C-0D63-47AA-BAFC-D8E8EF26A143}"/>
              </a:ext>
            </a:extLst>
          </p:cNvPr>
          <p:cNvSpPr txBox="1"/>
          <p:nvPr/>
        </p:nvSpPr>
        <p:spPr>
          <a:xfrm>
            <a:off x="3695401" y="4496221"/>
            <a:ext cx="1753197"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charset="0"/>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优化后未完成订单</a:t>
            </a:r>
            <a:endParaRPr kumimoji="0" lang="en-GB"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箭头: 下 22">
            <a:extLst>
              <a:ext uri="{FF2B5EF4-FFF2-40B4-BE49-F238E27FC236}">
                <a16:creationId xmlns:a16="http://schemas.microsoft.com/office/drawing/2014/main" id="{271D7A8A-074A-4AB7-AA80-D6E229435374}"/>
              </a:ext>
            </a:extLst>
          </p:cNvPr>
          <p:cNvSpPr/>
          <p:nvPr/>
        </p:nvSpPr>
        <p:spPr>
          <a:xfrm rot="16200000">
            <a:off x="2840520" y="3106289"/>
            <a:ext cx="352694" cy="1021762"/>
          </a:xfrm>
          <a:prstGeom prst="downArrow">
            <a:avLst/>
          </a:prstGeom>
          <a:solidFill>
            <a:schemeClr val="accent5">
              <a:lumMod val="7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zh-CN" altLang="en-US" sz="1400" b="0" i="0" u="none" strike="noStrike" kern="1200" cap="none" spc="0" normalizeH="0" baseline="0" noProof="0">
              <a:ln>
                <a:noFill/>
              </a:ln>
              <a:solidFill>
                <a:prstClr val="black"/>
              </a:solidFill>
              <a:effectLst/>
              <a:uLnTx/>
              <a:uFillTx/>
              <a:latin typeface="Arial"/>
              <a:ea typeface="宋体"/>
              <a:cs typeface="+mn-cs"/>
            </a:endParaRPr>
          </a:p>
        </p:txBody>
      </p:sp>
      <p:sp>
        <p:nvSpPr>
          <p:cNvPr id="24" name="文本框 23">
            <a:extLst>
              <a:ext uri="{FF2B5EF4-FFF2-40B4-BE49-F238E27FC236}">
                <a16:creationId xmlns:a16="http://schemas.microsoft.com/office/drawing/2014/main" id="{52B1F185-7FC0-48F3-A96E-C5F34061C124}"/>
              </a:ext>
            </a:extLst>
          </p:cNvPr>
          <p:cNvSpPr txBox="1"/>
          <p:nvPr/>
        </p:nvSpPr>
        <p:spPr>
          <a:xfrm>
            <a:off x="2569636" y="3085510"/>
            <a:ext cx="931208"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宋体" charset="-122"/>
                <a:cs typeface="Arial" panose="020B0604020202020204" pitchFamily="34" charset="0"/>
              </a:rPr>
              <a:t>+6%</a:t>
            </a:r>
          </a:p>
        </p:txBody>
      </p:sp>
      <p:sp>
        <p:nvSpPr>
          <p:cNvPr id="4" name="文本框 3">
            <a:extLst>
              <a:ext uri="{FF2B5EF4-FFF2-40B4-BE49-F238E27FC236}">
                <a16:creationId xmlns:a16="http://schemas.microsoft.com/office/drawing/2014/main" id="{CF4A9D98-E829-4931-899E-714CD3A0E610}"/>
              </a:ext>
            </a:extLst>
          </p:cNvPr>
          <p:cNvSpPr txBox="1"/>
          <p:nvPr/>
        </p:nvSpPr>
        <p:spPr>
          <a:xfrm>
            <a:off x="2270297" y="3763334"/>
            <a:ext cx="1418738" cy="33855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1200</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订单</a:t>
            </a:r>
          </a:p>
        </p:txBody>
      </p:sp>
      <p:pic>
        <p:nvPicPr>
          <p:cNvPr id="17" name="图片 16">
            <a:extLst>
              <a:ext uri="{FF2B5EF4-FFF2-40B4-BE49-F238E27FC236}">
                <a16:creationId xmlns:a16="http://schemas.microsoft.com/office/drawing/2014/main" id="{5FE47BAC-A87E-4581-8E9F-251A24598B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294"/>
          <a:stretch/>
        </p:blipFill>
        <p:spPr>
          <a:xfrm>
            <a:off x="6333670" y="2771095"/>
            <a:ext cx="2634916" cy="1634424"/>
          </a:xfrm>
          <a:prstGeom prst="rect">
            <a:avLst/>
          </a:prstGeom>
        </p:spPr>
      </p:pic>
    </p:spTree>
    <p:extLst>
      <p:ext uri="{BB962C8B-B14F-4D97-AF65-F5344CB8AC3E}">
        <p14:creationId xmlns:p14="http://schemas.microsoft.com/office/powerpoint/2010/main" val="12631384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520FA-814B-439F-B014-CFDD01B9C997}"/>
              </a:ext>
            </a:extLst>
          </p:cNvPr>
          <p:cNvSpPr>
            <a:spLocks noGrp="1"/>
          </p:cNvSpPr>
          <p:nvPr>
            <p:ph type="title"/>
          </p:nvPr>
        </p:nvSpPr>
        <p:spPr/>
        <p:txBody>
          <a:bodyPr/>
          <a:lstStyle/>
          <a:p>
            <a:pPr algn="ctr"/>
            <a:r>
              <a:rPr lang="zh-CN" altLang="en-US" dirty="0"/>
              <a:t>供应链知识图谱构建</a:t>
            </a:r>
          </a:p>
        </p:txBody>
      </p:sp>
      <p:sp>
        <p:nvSpPr>
          <p:cNvPr id="3" name="内容占位符 2">
            <a:extLst>
              <a:ext uri="{FF2B5EF4-FFF2-40B4-BE49-F238E27FC236}">
                <a16:creationId xmlns:a16="http://schemas.microsoft.com/office/drawing/2014/main" id="{26B93D9A-2E9B-4CD1-BE95-4D98E39D1FA1}"/>
              </a:ext>
            </a:extLst>
          </p:cNvPr>
          <p:cNvSpPr>
            <a:spLocks noGrp="1"/>
          </p:cNvSpPr>
          <p:nvPr>
            <p:ph idx="1"/>
          </p:nvPr>
        </p:nvSpPr>
        <p:spPr>
          <a:xfrm>
            <a:off x="251520" y="957094"/>
            <a:ext cx="5328592" cy="3637528"/>
          </a:xfrm>
        </p:spPr>
        <p:txBody>
          <a:bodyPr/>
          <a:lstStyle/>
          <a:p>
            <a:pPr>
              <a:buFont typeface="Wingdings" panose="05000000000000000000" pitchFamily="2" charset="2"/>
              <a:buChar char="p"/>
            </a:pPr>
            <a:r>
              <a:rPr lang="zh-CN" altLang="en-US" b="1" dirty="0"/>
              <a:t>项目内容</a:t>
            </a:r>
            <a:endParaRPr lang="en-US" altLang="zh-CN" b="1" dirty="0"/>
          </a:p>
          <a:p>
            <a:pPr lvl="1"/>
            <a:r>
              <a:rPr lang="zh-CN" altLang="en-US" dirty="0"/>
              <a:t>结合自然语言处理技术构建深度学习模型，挖掘全国大中小企业的供应关系，构建面向供应链的专业知识图谱</a:t>
            </a:r>
            <a:endParaRPr lang="en-US" altLang="zh-CN" dirty="0"/>
          </a:p>
          <a:p>
            <a:pPr lvl="2"/>
            <a:r>
              <a:rPr lang="en-US" altLang="zh-CN" dirty="0"/>
              <a:t>2000</a:t>
            </a:r>
            <a:r>
              <a:rPr lang="zh-CN" altLang="en-US" dirty="0"/>
              <a:t>万</a:t>
            </a:r>
            <a:r>
              <a:rPr lang="en-US" altLang="zh-CN" dirty="0"/>
              <a:t>+ </a:t>
            </a:r>
            <a:r>
              <a:rPr lang="zh-CN" altLang="en-US" dirty="0"/>
              <a:t>企业</a:t>
            </a:r>
            <a:endParaRPr lang="en-US" altLang="zh-CN" dirty="0"/>
          </a:p>
          <a:p>
            <a:pPr lvl="2"/>
            <a:r>
              <a:rPr lang="zh-CN" altLang="en-US" b="1" dirty="0"/>
              <a:t>数据源：</a:t>
            </a:r>
            <a:r>
              <a:rPr lang="zh-CN" altLang="en-US" dirty="0"/>
              <a:t>行业研报、企业研报、招股说明书、招投标公告</a:t>
            </a:r>
            <a:endParaRPr lang="en-US" altLang="zh-CN" dirty="0"/>
          </a:p>
          <a:p>
            <a:pPr lvl="1"/>
            <a:endParaRPr lang="en-US" altLang="zh-CN" dirty="0"/>
          </a:p>
          <a:p>
            <a:pPr lvl="1"/>
            <a:endParaRPr lang="zh-CN" altLang="en-US" dirty="0"/>
          </a:p>
        </p:txBody>
      </p:sp>
      <p:pic>
        <p:nvPicPr>
          <p:cNvPr id="1026" name="Picture 2" descr="https://gimg2.baidu.com/image_search/src=http%3A%2F%2Fnimg.ws.126.net%2F%3Furl%3Dhttp%253A%252F%252Fdingyue.ws.126.net%252F2021%252F0211%252F01fda510j00qocvim000xd200j600asg005h0032.jpg%26thumbnail%3D650x2147483647%26quality%3D80%26type%3Djpg&amp;refer=http%3A%2F%2Fnimg.ws.126.net&amp;app=2002&amp;size=f9999,10000&amp;q=a80&amp;n=0&amp;g=0n&amp;fmt=jpeg?sec=1618672215&amp;t=8882d3e4cc582bcecece6133a06a4d35">
            <a:extLst>
              <a:ext uri="{FF2B5EF4-FFF2-40B4-BE49-F238E27FC236}">
                <a16:creationId xmlns:a16="http://schemas.microsoft.com/office/drawing/2014/main" id="{356A6DF0-1ABB-46B6-BC26-AB5A4E9B479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14919"/>
          <a:stretch/>
        </p:blipFill>
        <p:spPr bwMode="auto">
          <a:xfrm>
            <a:off x="5332140" y="3968585"/>
            <a:ext cx="1851670" cy="887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cdn.huodongxing.com%2Flogo%2Forg%2F201903%2F2243353616391%2F393353668567218.jpeg&amp;refer=http%3A%2F%2Fcdn.huodongxing.com&amp;app=2002&amp;size=f9999,10000&amp;q=a80&amp;n=0&amp;g=0n&amp;fmt=jpeg?sec=1618672284&amp;t=ad3b31a270c734c67d79b692f1b127f3">
            <a:extLst>
              <a:ext uri="{FF2B5EF4-FFF2-40B4-BE49-F238E27FC236}">
                <a16:creationId xmlns:a16="http://schemas.microsoft.com/office/drawing/2014/main" id="{5E7405C6-4FF7-4EBA-B9B9-9FE9E6B8592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92330" y="3363615"/>
            <a:ext cx="1851670" cy="185167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198DA773-83B1-4E66-9652-F91C735FE101}"/>
              </a:ext>
            </a:extLst>
          </p:cNvPr>
          <p:cNvPicPr/>
          <p:nvPr/>
        </p:nvPicPr>
        <p:blipFill>
          <a:blip r:embed="rId4"/>
          <a:stretch>
            <a:fillRect/>
          </a:stretch>
        </p:blipFill>
        <p:spPr>
          <a:xfrm>
            <a:off x="5832648" y="617042"/>
            <a:ext cx="3311352" cy="3034828"/>
          </a:xfrm>
          <a:prstGeom prst="rect">
            <a:avLst/>
          </a:prstGeom>
        </p:spPr>
      </p:pic>
    </p:spTree>
    <p:extLst>
      <p:ext uri="{BB962C8B-B14F-4D97-AF65-F5344CB8AC3E}">
        <p14:creationId xmlns:p14="http://schemas.microsoft.com/office/powerpoint/2010/main" val="33297231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F18D0-92FF-4892-8EAC-237A4EFDAF8A}"/>
              </a:ext>
            </a:extLst>
          </p:cNvPr>
          <p:cNvSpPr>
            <a:spLocks noGrp="1"/>
          </p:cNvSpPr>
          <p:nvPr>
            <p:ph type="title"/>
          </p:nvPr>
        </p:nvSpPr>
        <p:spPr/>
        <p:txBody>
          <a:bodyPr/>
          <a:lstStyle/>
          <a:p>
            <a:pPr algn="ctr"/>
            <a:r>
              <a:rPr lang="zh-CN" altLang="en-US" dirty="0"/>
              <a:t>厂区监控视频安全检测</a:t>
            </a:r>
          </a:p>
        </p:txBody>
      </p:sp>
      <p:sp>
        <p:nvSpPr>
          <p:cNvPr id="4" name="文本框 3">
            <a:extLst>
              <a:ext uri="{FF2B5EF4-FFF2-40B4-BE49-F238E27FC236}">
                <a16:creationId xmlns:a16="http://schemas.microsoft.com/office/drawing/2014/main" id="{9C13CDB0-D01A-4B38-B096-DA566E5A8658}"/>
              </a:ext>
            </a:extLst>
          </p:cNvPr>
          <p:cNvSpPr txBox="1"/>
          <p:nvPr/>
        </p:nvSpPr>
        <p:spPr>
          <a:xfrm>
            <a:off x="5516950" y="1409663"/>
            <a:ext cx="2249334" cy="400110"/>
          </a:xfrm>
          <a:prstGeom prst="rect">
            <a:avLst/>
          </a:prstGeom>
          <a:noFill/>
        </p:spPr>
        <p:txBody>
          <a:bodyPr wrap="none" rtlCol="0">
            <a:spAutoFit/>
          </a:bodyPr>
          <a:lstStyle/>
          <a:p>
            <a:pPr defTabSz="342900" fontAlgn="auto">
              <a:spcBef>
                <a:spcPts val="0"/>
              </a:spcBef>
              <a:spcAft>
                <a:spcPts val="0"/>
              </a:spcAft>
            </a:pPr>
            <a:r>
              <a:rPr lang="zh-CN" altLang="en-US" sz="2000" b="1" dirty="0">
                <a:solidFill>
                  <a:prstClr val="black"/>
                </a:solidFill>
                <a:latin typeface="楷体" panose="02010609060101010101" pitchFamily="49" charset="-122"/>
                <a:ea typeface="楷体" panose="02010609060101010101" pitchFamily="49" charset="-122"/>
              </a:rPr>
              <a:t>厂区穿戴规范检查</a:t>
            </a:r>
            <a:endParaRPr lang="en-US" altLang="zh-CN" sz="2000" b="1" dirty="0">
              <a:solidFill>
                <a:prstClr val="black"/>
              </a:solidFill>
              <a:latin typeface="楷体" panose="02010609060101010101" pitchFamily="49" charset="-122"/>
              <a:ea typeface="楷体" panose="02010609060101010101" pitchFamily="49" charset="-122"/>
            </a:endParaRPr>
          </a:p>
        </p:txBody>
      </p:sp>
      <p:sp>
        <p:nvSpPr>
          <p:cNvPr id="8" name="文本框 7">
            <a:extLst>
              <a:ext uri="{FF2B5EF4-FFF2-40B4-BE49-F238E27FC236}">
                <a16:creationId xmlns:a16="http://schemas.microsoft.com/office/drawing/2014/main" id="{9A4CBCCA-C9B3-4C86-9DC6-4CA984318791}"/>
              </a:ext>
            </a:extLst>
          </p:cNvPr>
          <p:cNvSpPr txBox="1"/>
          <p:nvPr/>
        </p:nvSpPr>
        <p:spPr>
          <a:xfrm>
            <a:off x="1395751" y="1410957"/>
            <a:ext cx="2249334" cy="400110"/>
          </a:xfrm>
          <a:prstGeom prst="rect">
            <a:avLst/>
          </a:prstGeom>
          <a:noFill/>
        </p:spPr>
        <p:txBody>
          <a:bodyPr wrap="none" rtlCol="0">
            <a:spAutoFit/>
          </a:bodyPr>
          <a:lstStyle/>
          <a:p>
            <a:pPr defTabSz="342900" fontAlgn="auto">
              <a:spcBef>
                <a:spcPts val="0"/>
              </a:spcBef>
              <a:spcAft>
                <a:spcPts val="0"/>
              </a:spcAft>
            </a:pPr>
            <a:r>
              <a:rPr lang="zh-CN" altLang="en-US" sz="2000" b="1" dirty="0">
                <a:solidFill>
                  <a:prstClr val="black"/>
                </a:solidFill>
                <a:latin typeface="楷体" panose="02010609060101010101" pitchFamily="49" charset="-122"/>
                <a:ea typeface="楷体" panose="02010609060101010101" pitchFamily="49" charset="-122"/>
              </a:rPr>
              <a:t>厂区人群密度估计</a:t>
            </a:r>
            <a:endParaRPr lang="en-US" altLang="zh-CN" sz="2000" b="1" dirty="0">
              <a:solidFill>
                <a:prstClr val="black"/>
              </a:solidFill>
              <a:latin typeface="楷体" panose="02010609060101010101" pitchFamily="49" charset="-122"/>
              <a:ea typeface="楷体" panose="02010609060101010101" pitchFamily="49" charset="-122"/>
            </a:endParaRPr>
          </a:p>
        </p:txBody>
      </p:sp>
      <p:grpSp>
        <p:nvGrpSpPr>
          <p:cNvPr id="9" name="组合 8">
            <a:extLst>
              <a:ext uri="{FF2B5EF4-FFF2-40B4-BE49-F238E27FC236}">
                <a16:creationId xmlns:a16="http://schemas.microsoft.com/office/drawing/2014/main" id="{9E0F9011-382E-4273-A440-6E5B36C55224}"/>
              </a:ext>
            </a:extLst>
          </p:cNvPr>
          <p:cNvGrpSpPr/>
          <p:nvPr/>
        </p:nvGrpSpPr>
        <p:grpSpPr>
          <a:xfrm>
            <a:off x="963294" y="1995686"/>
            <a:ext cx="3608706" cy="2232248"/>
            <a:chOff x="601531" y="2810737"/>
            <a:chExt cx="4083667" cy="2832244"/>
          </a:xfrm>
        </p:grpSpPr>
        <p:sp>
          <p:nvSpPr>
            <p:cNvPr id="10" name="箭头: 右 9">
              <a:extLst>
                <a:ext uri="{FF2B5EF4-FFF2-40B4-BE49-F238E27FC236}">
                  <a16:creationId xmlns:a16="http://schemas.microsoft.com/office/drawing/2014/main" id="{943D326E-9C5E-4CD0-9053-5A296CA2B4A5}"/>
                </a:ext>
              </a:extLst>
            </p:cNvPr>
            <p:cNvSpPr/>
            <p:nvPr/>
          </p:nvSpPr>
          <p:spPr>
            <a:xfrm rot="5400000">
              <a:off x="3812743" y="4982394"/>
              <a:ext cx="217121" cy="193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pPr>
              <a:endParaRPr lang="zh-CN" altLang="en-US" sz="1350">
                <a:solidFill>
                  <a:prstClr val="white"/>
                </a:solidFill>
                <a:latin typeface="Calibri"/>
                <a:ea typeface="等线" panose="02010600030101010101" pitchFamily="2" charset="-122"/>
              </a:endParaRPr>
            </a:p>
          </p:txBody>
        </p:sp>
        <p:pic>
          <p:nvPicPr>
            <p:cNvPr id="11" name="图片 10">
              <a:extLst>
                <a:ext uri="{FF2B5EF4-FFF2-40B4-BE49-F238E27FC236}">
                  <a16:creationId xmlns:a16="http://schemas.microsoft.com/office/drawing/2014/main" id="{7AD23687-3590-4DC6-9955-F1946DD8DDBF}"/>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11247" y="2810739"/>
              <a:ext cx="828536" cy="1572735"/>
            </a:xfrm>
            <a:prstGeom prst="rect">
              <a:avLst/>
            </a:prstGeom>
          </p:spPr>
        </p:pic>
        <p:pic>
          <p:nvPicPr>
            <p:cNvPr id="12" name="图片 11">
              <a:extLst>
                <a:ext uri="{FF2B5EF4-FFF2-40B4-BE49-F238E27FC236}">
                  <a16:creationId xmlns:a16="http://schemas.microsoft.com/office/drawing/2014/main" id="{C9439415-0821-4FD0-84B9-1BD9D6638D6F}"/>
                </a:ext>
              </a:extLst>
            </p:cNvPr>
            <p:cNvPicPr>
              <a:picLocks/>
            </p:cNvPicPr>
            <p:nvPr/>
          </p:nvPicPr>
          <p:blipFill rotWithShape="1">
            <a:blip r:embed="rId3" cstate="print">
              <a:extLst>
                <a:ext uri="{28A0092B-C50C-407E-A947-70E740481C1C}">
                  <a14:useLocalDpi xmlns:a14="http://schemas.microsoft.com/office/drawing/2010/main" val="0"/>
                </a:ext>
              </a:extLst>
            </a:blip>
            <a:srcRect l="12545" t="16514" r="9664" b="15396"/>
            <a:stretch/>
          </p:blipFill>
          <p:spPr>
            <a:xfrm>
              <a:off x="3607555" y="2810737"/>
              <a:ext cx="728991" cy="1572735"/>
            </a:xfrm>
            <a:prstGeom prst="rect">
              <a:avLst/>
            </a:prstGeom>
          </p:spPr>
        </p:pic>
        <p:sp>
          <p:nvSpPr>
            <p:cNvPr id="13" name="矩形 12">
              <a:extLst>
                <a:ext uri="{FF2B5EF4-FFF2-40B4-BE49-F238E27FC236}">
                  <a16:creationId xmlns:a16="http://schemas.microsoft.com/office/drawing/2014/main" id="{41D42DAE-6F98-4CD5-ABAB-9BC6B0464C12}"/>
                </a:ext>
              </a:extLst>
            </p:cNvPr>
            <p:cNvSpPr/>
            <p:nvPr/>
          </p:nvSpPr>
          <p:spPr>
            <a:xfrm>
              <a:off x="601531" y="4390998"/>
              <a:ext cx="1371739" cy="400109"/>
            </a:xfrm>
            <a:prstGeom prst="rect">
              <a:avLst/>
            </a:prstGeom>
          </p:spPr>
          <p:txBody>
            <a:bodyPr wrap="square">
              <a:spAutoFit/>
            </a:bodyPr>
            <a:lstStyle/>
            <a:p>
              <a:pPr defTabSz="342900" fontAlgn="auto">
                <a:spcBef>
                  <a:spcPts val="0"/>
                </a:spcBef>
                <a:spcAft>
                  <a:spcPts val="0"/>
                </a:spcAft>
              </a:pPr>
              <a:r>
                <a:rPr lang="zh-CN" altLang="en-US" sz="1350" dirty="0">
                  <a:solidFill>
                    <a:prstClr val="black"/>
                  </a:solidFill>
                  <a:latin typeface="仿宋" panose="02010609060101010101" pitchFamily="49" charset="-122"/>
                  <a:ea typeface="仿宋" panose="02010609060101010101" pitchFamily="49" charset="-122"/>
                </a:rPr>
                <a:t>原始图</a:t>
              </a:r>
              <a:endParaRPr lang="en-US" altLang="zh-CN" sz="1350" dirty="0">
                <a:solidFill>
                  <a:prstClr val="black"/>
                </a:solidFill>
                <a:latin typeface="仿宋" panose="02010609060101010101" pitchFamily="49" charset="-122"/>
                <a:ea typeface="仿宋" panose="02010609060101010101" pitchFamily="49" charset="-122"/>
              </a:endParaRPr>
            </a:p>
          </p:txBody>
        </p:sp>
        <p:sp>
          <p:nvSpPr>
            <p:cNvPr id="14" name="矩形 13">
              <a:extLst>
                <a:ext uri="{FF2B5EF4-FFF2-40B4-BE49-F238E27FC236}">
                  <a16:creationId xmlns:a16="http://schemas.microsoft.com/office/drawing/2014/main" id="{3F7BD55E-4E4B-49EE-9334-7F438C52508B}"/>
                </a:ext>
              </a:extLst>
            </p:cNvPr>
            <p:cNvSpPr/>
            <p:nvPr/>
          </p:nvSpPr>
          <p:spPr>
            <a:xfrm>
              <a:off x="1933892" y="4431169"/>
              <a:ext cx="1100797" cy="677108"/>
            </a:xfrm>
            <a:prstGeom prst="rect">
              <a:avLst/>
            </a:prstGeom>
          </p:spPr>
          <p:txBody>
            <a:bodyPr wrap="square">
              <a:spAutoFit/>
            </a:bodyPr>
            <a:lstStyle/>
            <a:p>
              <a:pPr defTabSz="342900" fontAlgn="auto">
                <a:spcBef>
                  <a:spcPts val="0"/>
                </a:spcBef>
                <a:spcAft>
                  <a:spcPts val="0"/>
                </a:spcAft>
              </a:pPr>
              <a:r>
                <a:rPr lang="zh-CN" altLang="en-US" sz="1350" dirty="0">
                  <a:solidFill>
                    <a:prstClr val="black"/>
                  </a:solidFill>
                  <a:latin typeface="仿宋" panose="02010609060101010101" pitchFamily="49" charset="-122"/>
                  <a:ea typeface="仿宋" panose="02010609060101010101" pitchFamily="49" charset="-122"/>
                </a:rPr>
                <a:t>深度网络</a:t>
              </a:r>
              <a:endParaRPr lang="en-US" altLang="zh-CN" sz="1350" dirty="0">
                <a:solidFill>
                  <a:prstClr val="black"/>
                </a:solidFill>
                <a:latin typeface="仿宋" panose="02010609060101010101" pitchFamily="49" charset="-122"/>
                <a:ea typeface="仿宋" panose="02010609060101010101" pitchFamily="49" charset="-122"/>
              </a:endParaRPr>
            </a:p>
          </p:txBody>
        </p:sp>
        <p:sp>
          <p:nvSpPr>
            <p:cNvPr id="15" name="矩形 14">
              <a:extLst>
                <a:ext uri="{FF2B5EF4-FFF2-40B4-BE49-F238E27FC236}">
                  <a16:creationId xmlns:a16="http://schemas.microsoft.com/office/drawing/2014/main" id="{921989A1-EF0E-444A-A322-2BDF6726B211}"/>
                </a:ext>
              </a:extLst>
            </p:cNvPr>
            <p:cNvSpPr/>
            <p:nvPr/>
          </p:nvSpPr>
          <p:spPr>
            <a:xfrm>
              <a:off x="3313459" y="4545833"/>
              <a:ext cx="1371739" cy="677108"/>
            </a:xfrm>
            <a:prstGeom prst="rect">
              <a:avLst/>
            </a:prstGeom>
          </p:spPr>
          <p:txBody>
            <a:bodyPr wrap="square">
              <a:spAutoFit/>
            </a:bodyPr>
            <a:lstStyle/>
            <a:p>
              <a:pPr defTabSz="342900" fontAlgn="auto">
                <a:spcBef>
                  <a:spcPts val="0"/>
                </a:spcBef>
                <a:spcAft>
                  <a:spcPts val="0"/>
                </a:spcAft>
              </a:pPr>
              <a:r>
                <a:rPr lang="zh-CN" altLang="en-US" sz="1350" dirty="0">
                  <a:solidFill>
                    <a:prstClr val="black"/>
                  </a:solidFill>
                  <a:latin typeface="仿宋" panose="02010609060101010101" pitchFamily="49" charset="-122"/>
                  <a:ea typeface="仿宋" panose="02010609060101010101" pitchFamily="49" charset="-122"/>
                </a:rPr>
                <a:t>预测密度图</a:t>
              </a:r>
              <a:endParaRPr lang="en-US" altLang="zh-CN" sz="1350" dirty="0">
                <a:solidFill>
                  <a:prstClr val="black"/>
                </a:solidFill>
                <a:latin typeface="仿宋" panose="02010609060101010101" pitchFamily="49" charset="-122"/>
                <a:ea typeface="仿宋" panose="02010609060101010101" pitchFamily="49" charset="-122"/>
              </a:endParaRPr>
            </a:p>
          </p:txBody>
        </p:sp>
        <p:sp>
          <p:nvSpPr>
            <p:cNvPr id="16" name="矩形 15">
              <a:extLst>
                <a:ext uri="{FF2B5EF4-FFF2-40B4-BE49-F238E27FC236}">
                  <a16:creationId xmlns:a16="http://schemas.microsoft.com/office/drawing/2014/main" id="{3DC20E5A-9EFA-4741-9655-4C2E56582F8F}"/>
                </a:ext>
              </a:extLst>
            </p:cNvPr>
            <p:cNvSpPr/>
            <p:nvPr/>
          </p:nvSpPr>
          <p:spPr>
            <a:xfrm>
              <a:off x="3340897" y="5242872"/>
              <a:ext cx="1254940" cy="400109"/>
            </a:xfrm>
            <a:prstGeom prst="rect">
              <a:avLst/>
            </a:prstGeom>
          </p:spPr>
          <p:txBody>
            <a:bodyPr wrap="square">
              <a:spAutoFit/>
            </a:bodyPr>
            <a:lstStyle/>
            <a:p>
              <a:pPr defTabSz="342900" fontAlgn="auto">
                <a:spcBef>
                  <a:spcPts val="0"/>
                </a:spcBef>
                <a:spcAft>
                  <a:spcPts val="0"/>
                </a:spcAft>
              </a:pPr>
              <a:r>
                <a:rPr lang="zh-CN" altLang="en-US" sz="1350" dirty="0">
                  <a:solidFill>
                    <a:prstClr val="black"/>
                  </a:solidFill>
                  <a:latin typeface="仿宋" panose="02010609060101010101" pitchFamily="49" charset="-122"/>
                  <a:ea typeface="仿宋" panose="02010609060101010101" pitchFamily="49" charset="-122"/>
                </a:rPr>
                <a:t>人群计数</a:t>
              </a:r>
              <a:endParaRPr lang="en-US" altLang="zh-CN" sz="1350" dirty="0">
                <a:solidFill>
                  <a:prstClr val="black"/>
                </a:solidFill>
                <a:latin typeface="仿宋" panose="02010609060101010101" pitchFamily="49" charset="-122"/>
                <a:ea typeface="仿宋" panose="02010609060101010101" pitchFamily="49" charset="-122"/>
              </a:endParaRPr>
            </a:p>
          </p:txBody>
        </p:sp>
        <p:pic>
          <p:nvPicPr>
            <p:cNvPr id="17" name="Picture 2" descr="æ·±åº¦å­¦ä¹ ç½ç» çå¾åç»æ">
              <a:extLst>
                <a:ext uri="{FF2B5EF4-FFF2-40B4-BE49-F238E27FC236}">
                  <a16:creationId xmlns:a16="http://schemas.microsoft.com/office/drawing/2014/main" id="{1B40A756-B6D3-439D-A011-D7F6EC9B2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647" y="2810737"/>
              <a:ext cx="1022044" cy="1572735"/>
            </a:xfrm>
            <a:prstGeom prst="rect">
              <a:avLst/>
            </a:prstGeom>
            <a:noFill/>
            <a:extLst>
              <a:ext uri="{909E8E84-426E-40DD-AFC4-6F175D3DCCD1}">
                <a14:hiddenFill xmlns:a14="http://schemas.microsoft.com/office/drawing/2010/main">
                  <a:solidFill>
                    <a:srgbClr val="FFFFFF"/>
                  </a:solidFill>
                </a14:hiddenFill>
              </a:ext>
            </a:extLst>
          </p:spPr>
        </p:pic>
        <p:sp>
          <p:nvSpPr>
            <p:cNvPr id="18" name="箭头: 右 17">
              <a:extLst>
                <a:ext uri="{FF2B5EF4-FFF2-40B4-BE49-F238E27FC236}">
                  <a16:creationId xmlns:a16="http://schemas.microsoft.com/office/drawing/2014/main" id="{D3678216-3312-4A4C-A90D-B75C48D17F28}"/>
                </a:ext>
              </a:extLst>
            </p:cNvPr>
            <p:cNvSpPr/>
            <p:nvPr/>
          </p:nvSpPr>
          <p:spPr>
            <a:xfrm>
              <a:off x="1634841" y="3500733"/>
              <a:ext cx="178460" cy="264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pPr>
              <a:endParaRPr lang="zh-CN" altLang="en-US" sz="1350">
                <a:solidFill>
                  <a:prstClr val="white"/>
                </a:solidFill>
                <a:latin typeface="Calibri"/>
                <a:ea typeface="等线" panose="02010600030101010101" pitchFamily="2" charset="-122"/>
              </a:endParaRPr>
            </a:p>
          </p:txBody>
        </p:sp>
        <p:sp>
          <p:nvSpPr>
            <p:cNvPr id="19" name="箭头: 右 18">
              <a:extLst>
                <a:ext uri="{FF2B5EF4-FFF2-40B4-BE49-F238E27FC236}">
                  <a16:creationId xmlns:a16="http://schemas.microsoft.com/office/drawing/2014/main" id="{CC228908-55E0-496B-B0E0-68FD9CC09B4E}"/>
                </a:ext>
              </a:extLst>
            </p:cNvPr>
            <p:cNvSpPr/>
            <p:nvPr/>
          </p:nvSpPr>
          <p:spPr>
            <a:xfrm>
              <a:off x="3211124" y="3500733"/>
              <a:ext cx="178460" cy="264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pPr>
              <a:endParaRPr lang="zh-CN" altLang="en-US" sz="1350">
                <a:solidFill>
                  <a:prstClr val="white"/>
                </a:solidFill>
                <a:latin typeface="Calibri"/>
                <a:ea typeface="等线" panose="02010600030101010101" pitchFamily="2" charset="-122"/>
              </a:endParaRPr>
            </a:p>
          </p:txBody>
        </p:sp>
      </p:grpSp>
      <p:pic>
        <p:nvPicPr>
          <p:cNvPr id="20" name="图片 19">
            <a:extLst>
              <a:ext uri="{FF2B5EF4-FFF2-40B4-BE49-F238E27FC236}">
                <a16:creationId xmlns:a16="http://schemas.microsoft.com/office/drawing/2014/main" id="{F23563E9-4669-4EAF-B741-52C34F707CEA}"/>
              </a:ext>
            </a:extLst>
          </p:cNvPr>
          <p:cNvPicPr/>
          <p:nvPr/>
        </p:nvPicPr>
        <p:blipFill>
          <a:blip r:embed="rId5"/>
          <a:stretch>
            <a:fillRect/>
          </a:stretch>
        </p:blipFill>
        <p:spPr>
          <a:xfrm>
            <a:off x="5078235" y="1824354"/>
            <a:ext cx="2871161" cy="2288297"/>
          </a:xfrm>
          <a:prstGeom prst="rect">
            <a:avLst/>
          </a:prstGeom>
        </p:spPr>
      </p:pic>
    </p:spTree>
    <p:extLst>
      <p:ext uri="{BB962C8B-B14F-4D97-AF65-F5344CB8AC3E}">
        <p14:creationId xmlns:p14="http://schemas.microsoft.com/office/powerpoint/2010/main" val="1673883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2FEEE-8CE6-4363-A3CE-3438CE2F77A5}"/>
              </a:ext>
            </a:extLst>
          </p:cNvPr>
          <p:cNvSpPr>
            <a:spLocks noGrp="1"/>
          </p:cNvSpPr>
          <p:nvPr>
            <p:ph type="title"/>
          </p:nvPr>
        </p:nvSpPr>
        <p:spPr/>
        <p:txBody>
          <a:bodyPr/>
          <a:lstStyle/>
          <a:p>
            <a:pPr algn="ctr"/>
            <a:r>
              <a:rPr lang="zh-CN" altLang="en-US" dirty="0"/>
              <a:t>产业园区监测与管理</a:t>
            </a:r>
          </a:p>
        </p:txBody>
      </p:sp>
      <p:sp>
        <p:nvSpPr>
          <p:cNvPr id="4" name="矩形 3">
            <a:extLst>
              <a:ext uri="{FF2B5EF4-FFF2-40B4-BE49-F238E27FC236}">
                <a16:creationId xmlns:a16="http://schemas.microsoft.com/office/drawing/2014/main" id="{36DC9C49-2E72-40DB-83E6-3374FAAA5B92}"/>
              </a:ext>
            </a:extLst>
          </p:cNvPr>
          <p:cNvSpPr/>
          <p:nvPr/>
        </p:nvSpPr>
        <p:spPr>
          <a:xfrm>
            <a:off x="899592" y="4099991"/>
            <a:ext cx="1328298" cy="338554"/>
          </a:xfrm>
          <a:prstGeom prst="rect">
            <a:avLst/>
          </a:prstGeom>
        </p:spPr>
        <p:txBody>
          <a:bodyPr wrap="square">
            <a:spAutoFit/>
          </a:bodyPr>
          <a:lstStyle/>
          <a:p>
            <a:pPr algn="r" defTabSz="342900" fontAlgn="auto">
              <a:spcBef>
                <a:spcPts val="0"/>
              </a:spcBef>
              <a:spcAft>
                <a:spcPts val="0"/>
              </a:spcAft>
            </a:pPr>
            <a:r>
              <a:rPr lang="zh-CN" altLang="zh-CN" sz="1600" b="1" kern="100" dirty="0">
                <a:solidFill>
                  <a:prstClr val="black"/>
                </a:solidFill>
                <a:latin typeface="微软雅黑" panose="020B0503020204020204" pitchFamily="34" charset="-122"/>
                <a:ea typeface="微软雅黑" panose="020B0503020204020204" pitchFamily="34" charset="-122"/>
              </a:rPr>
              <a:t>数据分析</a:t>
            </a:r>
          </a:p>
        </p:txBody>
      </p:sp>
      <p:pic>
        <p:nvPicPr>
          <p:cNvPr id="5" name="Picture 2" descr="å­åº çå¾åç»æ">
            <a:extLst>
              <a:ext uri="{FF2B5EF4-FFF2-40B4-BE49-F238E27FC236}">
                <a16:creationId xmlns:a16="http://schemas.microsoft.com/office/drawing/2014/main" id="{77B8EB46-6E96-43FC-BC86-0E728E3781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929059"/>
            <a:ext cx="1028517" cy="6655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3031B0F2-423E-437C-8418-CAB834A8C92E}"/>
              </a:ext>
            </a:extLst>
          </p:cNvPr>
          <p:cNvSpPr/>
          <p:nvPr/>
        </p:nvSpPr>
        <p:spPr>
          <a:xfrm>
            <a:off x="1131126" y="1106925"/>
            <a:ext cx="1415772" cy="338554"/>
          </a:xfrm>
          <a:prstGeom prst="rect">
            <a:avLst/>
          </a:prstGeom>
        </p:spPr>
        <p:txBody>
          <a:bodyPr wrap="none">
            <a:spAutoFit/>
          </a:bodyPr>
          <a:lstStyle/>
          <a:p>
            <a:pPr algn="just" defTabSz="342900" fontAlgn="auto">
              <a:spcBef>
                <a:spcPts val="0"/>
              </a:spcBef>
              <a:spcAft>
                <a:spcPts val="0"/>
              </a:spcAft>
            </a:pPr>
            <a:r>
              <a:rPr lang="zh-CN" altLang="zh-CN" sz="1600" b="1" kern="100" dirty="0">
                <a:solidFill>
                  <a:prstClr val="black"/>
                </a:solidFill>
                <a:latin typeface="微软雅黑" panose="020B0503020204020204" pitchFamily="34" charset="-122"/>
                <a:ea typeface="微软雅黑" panose="020B0503020204020204" pitchFamily="34" charset="-122"/>
              </a:rPr>
              <a:t>监测园区信息</a:t>
            </a:r>
          </a:p>
        </p:txBody>
      </p:sp>
      <p:sp>
        <p:nvSpPr>
          <p:cNvPr id="7" name="矩形 6">
            <a:extLst>
              <a:ext uri="{FF2B5EF4-FFF2-40B4-BE49-F238E27FC236}">
                <a16:creationId xmlns:a16="http://schemas.microsoft.com/office/drawing/2014/main" id="{F3CC8453-6862-4C80-A7B3-83C21378EB29}"/>
              </a:ext>
            </a:extLst>
          </p:cNvPr>
          <p:cNvSpPr/>
          <p:nvPr/>
        </p:nvSpPr>
        <p:spPr>
          <a:xfrm>
            <a:off x="1050532" y="2094135"/>
            <a:ext cx="1415772" cy="338554"/>
          </a:xfrm>
          <a:prstGeom prst="rect">
            <a:avLst/>
          </a:prstGeom>
        </p:spPr>
        <p:txBody>
          <a:bodyPr wrap="none">
            <a:spAutoFit/>
          </a:bodyPr>
          <a:lstStyle/>
          <a:p>
            <a:pPr algn="just" defTabSz="342900" fontAlgn="auto">
              <a:spcBef>
                <a:spcPts val="0"/>
              </a:spcBef>
              <a:spcAft>
                <a:spcPts val="0"/>
              </a:spcAft>
            </a:pPr>
            <a:r>
              <a:rPr lang="zh-CN" altLang="zh-CN" sz="1600" b="1" kern="100" dirty="0">
                <a:solidFill>
                  <a:prstClr val="black"/>
                </a:solidFill>
                <a:latin typeface="微软雅黑" panose="020B0503020204020204" pitchFamily="34" charset="-122"/>
                <a:ea typeface="微软雅黑" panose="020B0503020204020204" pitchFamily="34" charset="-122"/>
              </a:rPr>
              <a:t>监测企业信息</a:t>
            </a:r>
          </a:p>
        </p:txBody>
      </p:sp>
      <p:pic>
        <p:nvPicPr>
          <p:cNvPr id="8" name="Picture 4" descr="å¬å¸">
            <a:extLst>
              <a:ext uri="{FF2B5EF4-FFF2-40B4-BE49-F238E27FC236}">
                <a16:creationId xmlns:a16="http://schemas.microsoft.com/office/drawing/2014/main" id="{BF72CB3F-C7CF-4611-ABBB-B144BEFA4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640" y="1932939"/>
            <a:ext cx="1028517" cy="767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äº§ä¸éè çå¾åç»æ">
            <a:extLst>
              <a:ext uri="{FF2B5EF4-FFF2-40B4-BE49-F238E27FC236}">
                <a16:creationId xmlns:a16="http://schemas.microsoft.com/office/drawing/2014/main" id="{9C3AC30F-9936-447B-AABC-8AF33CC4B5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2687" y="2970739"/>
            <a:ext cx="1028518" cy="7329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æ°æ®åæ çå¾åç»æ">
            <a:extLst>
              <a:ext uri="{FF2B5EF4-FFF2-40B4-BE49-F238E27FC236}">
                <a16:creationId xmlns:a16="http://schemas.microsoft.com/office/drawing/2014/main" id="{9BEA0462-4300-4A90-A5BB-4BDDA0E4BF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2689" y="3843660"/>
            <a:ext cx="1028516" cy="74431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ED6B3E28-4292-4AAD-A19E-B2D458442A76}"/>
              </a:ext>
            </a:extLst>
          </p:cNvPr>
          <p:cNvSpPr/>
          <p:nvPr/>
        </p:nvSpPr>
        <p:spPr>
          <a:xfrm>
            <a:off x="3737120" y="915566"/>
            <a:ext cx="4939336" cy="830997"/>
          </a:xfrm>
          <a:prstGeom prst="rect">
            <a:avLst/>
          </a:prstGeom>
        </p:spPr>
        <p:txBody>
          <a:bodyPr wrap="square">
            <a:spAutoFit/>
          </a:bodyPr>
          <a:lstStyle/>
          <a:p>
            <a:pPr defTabSz="342900" fontAlgn="auto">
              <a:spcBef>
                <a:spcPts val="0"/>
              </a:spcBef>
              <a:spcAft>
                <a:spcPts val="0"/>
              </a:spcAft>
            </a:pPr>
            <a:r>
              <a:rPr lang="zh-CN" altLang="en-US" sz="1600" dirty="0">
                <a:solidFill>
                  <a:prstClr val="black"/>
                </a:solidFill>
                <a:latin typeface="微软雅黑" panose="020B0503020204020204" pitchFamily="34" charset="-122"/>
                <a:ea typeface="微软雅黑" panose="020B0503020204020204" pitchFamily="34" charset="-122"/>
              </a:rPr>
              <a:t>显示园区基本概况，包括基本信息：地理坐标、范围、介绍、行政区划、级别、园区类型、主导产业、生产要素等信息。</a:t>
            </a:r>
          </a:p>
        </p:txBody>
      </p:sp>
      <p:sp>
        <p:nvSpPr>
          <p:cNvPr id="12" name="矩形 11">
            <a:extLst>
              <a:ext uri="{FF2B5EF4-FFF2-40B4-BE49-F238E27FC236}">
                <a16:creationId xmlns:a16="http://schemas.microsoft.com/office/drawing/2014/main" id="{B9F82284-470F-4C44-AB44-BD8211AE0051}"/>
              </a:ext>
            </a:extLst>
          </p:cNvPr>
          <p:cNvSpPr/>
          <p:nvPr/>
        </p:nvSpPr>
        <p:spPr>
          <a:xfrm>
            <a:off x="3737120" y="1923678"/>
            <a:ext cx="4939336" cy="830997"/>
          </a:xfrm>
          <a:prstGeom prst="rect">
            <a:avLst/>
          </a:prstGeom>
        </p:spPr>
        <p:txBody>
          <a:bodyPr wrap="square">
            <a:spAutoFit/>
          </a:bodyPr>
          <a:lstStyle/>
          <a:p>
            <a:pPr defTabSz="342900" fontAlgn="auto">
              <a:spcBef>
                <a:spcPts val="0"/>
              </a:spcBef>
              <a:spcAft>
                <a:spcPts val="0"/>
              </a:spcAft>
            </a:pPr>
            <a:r>
              <a:rPr lang="zh-CN" altLang="zh-CN" sz="1600" dirty="0">
                <a:solidFill>
                  <a:prstClr val="black"/>
                </a:solidFill>
                <a:latin typeface="微软雅黑" panose="020B0503020204020204" pitchFamily="34" charset="-122"/>
                <a:ea typeface="微软雅黑" panose="020B0503020204020204" pitchFamily="34" charset="-122"/>
              </a:rPr>
              <a:t>显示园区内各个企业分布、企业信息包括地理坐标、范围、所属行业、工业产值、业务增长率、利润、员工人数</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2296A5A-CD78-4A5F-9B99-0E2C8A641F34}"/>
              </a:ext>
            </a:extLst>
          </p:cNvPr>
          <p:cNvSpPr/>
          <p:nvPr/>
        </p:nvSpPr>
        <p:spPr>
          <a:xfrm>
            <a:off x="3747912" y="2964889"/>
            <a:ext cx="5072560" cy="830997"/>
          </a:xfrm>
          <a:prstGeom prst="rect">
            <a:avLst/>
          </a:prstGeom>
        </p:spPr>
        <p:txBody>
          <a:bodyPr wrap="square">
            <a:spAutoFit/>
          </a:bodyPr>
          <a:lstStyle/>
          <a:p>
            <a:pPr defTabSz="342900" fontAlgn="auto">
              <a:spcBef>
                <a:spcPts val="0"/>
              </a:spcBef>
              <a:spcAft>
                <a:spcPts val="0"/>
              </a:spcAft>
            </a:pPr>
            <a:r>
              <a:rPr lang="zh-CN" altLang="zh-CN" sz="1600" dirty="0">
                <a:solidFill>
                  <a:prstClr val="black"/>
                </a:solidFill>
                <a:latin typeface="微软雅黑" panose="020B0503020204020204" pitchFamily="34" charset="-122"/>
                <a:ea typeface="微软雅黑" panose="020B0503020204020204" pitchFamily="34" charset="-122"/>
              </a:rPr>
              <a:t>建立产业集群的概念，并实现产业集群的发展情况的分析，展示集群的产业发展状况、企业分布情况、园区分布情况、产业资源分布情况</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238F4219-2B79-4094-AC56-4422E5F5556A}"/>
              </a:ext>
            </a:extLst>
          </p:cNvPr>
          <p:cNvSpPr/>
          <p:nvPr/>
        </p:nvSpPr>
        <p:spPr>
          <a:xfrm>
            <a:off x="3737121" y="4099991"/>
            <a:ext cx="4083169" cy="338554"/>
          </a:xfrm>
          <a:prstGeom prst="rect">
            <a:avLst/>
          </a:prstGeom>
        </p:spPr>
        <p:txBody>
          <a:bodyPr wrap="none">
            <a:spAutoFit/>
          </a:bodyPr>
          <a:lstStyle/>
          <a:p>
            <a:pPr defTabSz="342900" fontAlgn="auto">
              <a:spcBef>
                <a:spcPts val="0"/>
              </a:spcBef>
              <a:spcAft>
                <a:spcPts val="0"/>
              </a:spcAft>
            </a:pPr>
            <a:r>
              <a:rPr lang="zh-CN" altLang="zh-CN" sz="1600" dirty="0">
                <a:solidFill>
                  <a:prstClr val="black"/>
                </a:solidFill>
                <a:latin typeface="微软雅黑" panose="020B0503020204020204" pitchFamily="34" charset="-122"/>
                <a:ea typeface="微软雅黑" panose="020B0503020204020204" pitchFamily="34" charset="-122"/>
              </a:rPr>
              <a:t>实现对比分析、交叉分析及预测分析功能。</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FBD2998-B695-430D-9C55-ADB6A1CBD19C}"/>
              </a:ext>
            </a:extLst>
          </p:cNvPr>
          <p:cNvSpPr/>
          <p:nvPr/>
        </p:nvSpPr>
        <p:spPr>
          <a:xfrm>
            <a:off x="683568" y="3175263"/>
            <a:ext cx="1826141" cy="338554"/>
          </a:xfrm>
          <a:prstGeom prst="rect">
            <a:avLst/>
          </a:prstGeom>
        </p:spPr>
        <p:txBody>
          <a:bodyPr wrap="none">
            <a:spAutoFit/>
          </a:bodyPr>
          <a:lstStyle/>
          <a:p>
            <a:pPr algn="just" defTabSz="342900" fontAlgn="auto">
              <a:spcBef>
                <a:spcPts val="0"/>
              </a:spcBef>
              <a:spcAft>
                <a:spcPts val="0"/>
              </a:spcAft>
            </a:pPr>
            <a:r>
              <a:rPr lang="zh-CN" altLang="zh-CN" sz="1600" b="1" kern="100" dirty="0">
                <a:solidFill>
                  <a:prstClr val="black"/>
                </a:solidFill>
                <a:latin typeface="微软雅黑" panose="020B0503020204020204" pitchFamily="34" charset="-122"/>
                <a:ea typeface="微软雅黑" panose="020B0503020204020204" pitchFamily="34" charset="-122"/>
              </a:rPr>
              <a:t>监测产业集群信息</a:t>
            </a:r>
          </a:p>
        </p:txBody>
      </p:sp>
    </p:spTree>
    <p:extLst>
      <p:ext uri="{BB962C8B-B14F-4D97-AF65-F5344CB8AC3E}">
        <p14:creationId xmlns:p14="http://schemas.microsoft.com/office/powerpoint/2010/main" val="10034292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8139E-EB02-40E6-A0E0-21E7A24FA40F}"/>
              </a:ext>
            </a:extLst>
          </p:cNvPr>
          <p:cNvSpPr>
            <a:spLocks noGrp="1"/>
          </p:cNvSpPr>
          <p:nvPr>
            <p:ph type="title"/>
          </p:nvPr>
        </p:nvSpPr>
        <p:spPr/>
        <p:txBody>
          <a:bodyPr/>
          <a:lstStyle/>
          <a:p>
            <a:pPr algn="ctr"/>
            <a:r>
              <a:rPr lang="zh-CN" altLang="en-US" dirty="0"/>
              <a:t>基于 </a:t>
            </a:r>
            <a:r>
              <a:rPr lang="en-US" altLang="zh-CN" dirty="0" err="1"/>
              <a:t>WebGIS</a:t>
            </a:r>
            <a:r>
              <a:rPr lang="en-US" altLang="zh-CN" dirty="0"/>
              <a:t> </a:t>
            </a:r>
            <a:r>
              <a:rPr lang="zh-CN" altLang="en-US" dirty="0"/>
              <a:t>的产业集群监测平台</a:t>
            </a:r>
          </a:p>
        </p:txBody>
      </p:sp>
      <p:pic>
        <p:nvPicPr>
          <p:cNvPr id="12" name="Picture 2" descr="https://ss1.baidu.com/6ONXsjip0QIZ8tyhnq/it/u=1638105784,667127158&amp;fm=58&amp;s=4D12CC10C4B46F925CE7F5440300F0F1&amp;bpow=121&amp;bpoh=75">
            <a:extLst>
              <a:ext uri="{FF2B5EF4-FFF2-40B4-BE49-F238E27FC236}">
                <a16:creationId xmlns:a16="http://schemas.microsoft.com/office/drawing/2014/main" id="{0A5A23C7-571A-49E6-A25D-5087512A9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220" y="2283718"/>
            <a:ext cx="1511207" cy="93669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35DF1DAD-2BA2-46DA-A8AE-B2ACE345B64D}"/>
              </a:ext>
            </a:extLst>
          </p:cNvPr>
          <p:cNvSpPr/>
          <p:nvPr/>
        </p:nvSpPr>
        <p:spPr>
          <a:xfrm>
            <a:off x="7587241" y="3219822"/>
            <a:ext cx="877163" cy="300082"/>
          </a:xfrm>
          <a:prstGeom prst="rect">
            <a:avLst/>
          </a:prstGeom>
        </p:spPr>
        <p:txBody>
          <a:bodyPr wrap="none">
            <a:spAutoFit/>
          </a:bodyPr>
          <a:lstStyle/>
          <a:p>
            <a:pPr defTabSz="342900" fontAlgn="auto">
              <a:spcBef>
                <a:spcPts val="0"/>
              </a:spcBef>
              <a:spcAft>
                <a:spcPts val="0"/>
              </a:spcAft>
            </a:pPr>
            <a:r>
              <a:rPr lang="zh-CN" altLang="en-US" sz="1350" dirty="0">
                <a:solidFill>
                  <a:prstClr val="black"/>
                </a:solidFill>
                <a:latin typeface="仿宋" panose="02010609060101010101" pitchFamily="49" charset="-122"/>
                <a:ea typeface="仿宋" panose="02010609060101010101" pitchFamily="49" charset="-122"/>
              </a:rPr>
              <a:t>项目合作</a:t>
            </a:r>
          </a:p>
        </p:txBody>
      </p:sp>
      <p:pic>
        <p:nvPicPr>
          <p:cNvPr id="14" name="图片 13">
            <a:extLst>
              <a:ext uri="{FF2B5EF4-FFF2-40B4-BE49-F238E27FC236}">
                <a16:creationId xmlns:a16="http://schemas.microsoft.com/office/drawing/2014/main" id="{5329260F-0A67-4360-8EE7-5BC6172AA14E}"/>
              </a:ext>
            </a:extLst>
          </p:cNvPr>
          <p:cNvPicPr>
            <a:picLocks noChangeAspect="1"/>
          </p:cNvPicPr>
          <p:nvPr/>
        </p:nvPicPr>
        <p:blipFill>
          <a:blip r:embed="rId3"/>
          <a:stretch>
            <a:fillRect/>
          </a:stretch>
        </p:blipFill>
        <p:spPr>
          <a:xfrm>
            <a:off x="539552" y="699542"/>
            <a:ext cx="6403408" cy="4338365"/>
          </a:xfrm>
          <a:prstGeom prst="rect">
            <a:avLst/>
          </a:prstGeom>
          <a:noFill/>
          <a:ln w="9525">
            <a:noFill/>
          </a:ln>
        </p:spPr>
      </p:pic>
    </p:spTree>
    <p:extLst>
      <p:ext uri="{BB962C8B-B14F-4D97-AF65-F5344CB8AC3E}">
        <p14:creationId xmlns:p14="http://schemas.microsoft.com/office/powerpoint/2010/main" val="15389366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平台示意图-3"/>
          <p:cNvPicPr>
            <a:picLocks noChangeAspect="1"/>
          </p:cNvPicPr>
          <p:nvPr/>
        </p:nvPicPr>
        <p:blipFill>
          <a:blip r:embed="rId2"/>
          <a:stretch>
            <a:fillRect/>
          </a:stretch>
        </p:blipFill>
        <p:spPr>
          <a:xfrm>
            <a:off x="1143000" y="611375"/>
            <a:ext cx="6858000" cy="4408646"/>
          </a:xfrm>
          <a:prstGeom prst="rect">
            <a:avLst/>
          </a:prstGeom>
        </p:spPr>
      </p:pic>
      <p:sp>
        <p:nvSpPr>
          <p:cNvPr id="21" name="空心弧1"/>
          <p:cNvSpPr/>
          <p:nvPr/>
        </p:nvSpPr>
        <p:spPr>
          <a:xfrm>
            <a:off x="1226820" y="181753"/>
            <a:ext cx="557213" cy="150019"/>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22" name="空心弧2"/>
          <p:cNvSpPr/>
          <p:nvPr/>
        </p:nvSpPr>
        <p:spPr>
          <a:xfrm>
            <a:off x="1226820" y="181753"/>
            <a:ext cx="557213" cy="150019"/>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23" name="空心弧3"/>
          <p:cNvSpPr/>
          <p:nvPr/>
        </p:nvSpPr>
        <p:spPr>
          <a:xfrm>
            <a:off x="1226820" y="181753"/>
            <a:ext cx="557213" cy="150019"/>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24" name="空心弧1"/>
          <p:cNvSpPr/>
          <p:nvPr/>
        </p:nvSpPr>
        <p:spPr>
          <a:xfrm>
            <a:off x="5267801" y="611805"/>
            <a:ext cx="557213" cy="150019"/>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25" name="空心弧2"/>
          <p:cNvSpPr/>
          <p:nvPr/>
        </p:nvSpPr>
        <p:spPr>
          <a:xfrm>
            <a:off x="5267801" y="611805"/>
            <a:ext cx="557213" cy="150019"/>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26" name="空心弧3"/>
          <p:cNvSpPr/>
          <p:nvPr/>
        </p:nvSpPr>
        <p:spPr>
          <a:xfrm>
            <a:off x="5279707" y="611805"/>
            <a:ext cx="557213" cy="150019"/>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14337" name="内容占位符 41"/>
          <p:cNvSpPr>
            <a:spLocks noGrp="1"/>
          </p:cNvSpPr>
          <p:nvPr/>
        </p:nvSpPr>
        <p:spPr bwMode="auto">
          <a:xfrm>
            <a:off x="3726647" y="4170984"/>
            <a:ext cx="4220547" cy="779621"/>
          </a:xfrm>
          <a:prstGeom prst="rect">
            <a:avLst/>
          </a:prstGeom>
          <a:noFill/>
          <a:ln>
            <a:noFill/>
          </a:ln>
        </p:spPr>
        <p:txBody>
          <a:bodyPr/>
          <a:lstStyle>
            <a:lvl1pPr marL="342900" indent="-342900" latinLnBrk="1">
              <a:spcBef>
                <a:spcPct val="20000"/>
              </a:spcBef>
              <a:buChar char="•"/>
              <a:defRPr kumimoji="1" sz="2500">
                <a:solidFill>
                  <a:srgbClr val="4D5B6D"/>
                </a:solidFill>
                <a:latin typeface="-윤고딕140" pitchFamily="18" charset="-127"/>
                <a:ea typeface="-윤고딕140" pitchFamily="18" charset="-127"/>
              </a:defRPr>
            </a:lvl1pPr>
            <a:lvl2pPr marL="742950" indent="-285750" latinLnBrk="1">
              <a:spcBef>
                <a:spcPct val="20000"/>
              </a:spcBef>
              <a:buChar char="•"/>
              <a:defRPr kumimoji="1" sz="2200">
                <a:solidFill>
                  <a:srgbClr val="4D5B6D"/>
                </a:solidFill>
                <a:latin typeface="-윤고딕140" pitchFamily="18" charset="-127"/>
                <a:ea typeface="-윤고딕140" pitchFamily="18" charset="-127"/>
              </a:defRPr>
            </a:lvl2pPr>
            <a:lvl3pPr marL="1143000" indent="-228600" latinLnBrk="1">
              <a:spcBef>
                <a:spcPct val="20000"/>
              </a:spcBef>
              <a:buChar char="•"/>
              <a:defRPr kumimoji="1">
                <a:solidFill>
                  <a:srgbClr val="4D5B6D"/>
                </a:solidFill>
                <a:latin typeface="-윤고딕140" pitchFamily="18" charset="-127"/>
                <a:ea typeface="-윤고딕140" pitchFamily="18" charset="-127"/>
              </a:defRPr>
            </a:lvl3pPr>
            <a:lvl4pPr marL="1600200" indent="-228600" latinLnBrk="1">
              <a:spcBef>
                <a:spcPct val="20000"/>
              </a:spcBef>
              <a:buChar char="•"/>
              <a:defRPr kumimoji="1" sz="1500">
                <a:solidFill>
                  <a:srgbClr val="4D5B6D"/>
                </a:solidFill>
                <a:latin typeface="-윤고딕140" pitchFamily="18" charset="-127"/>
                <a:ea typeface="-윤고딕140" pitchFamily="18" charset="-127"/>
              </a:defRPr>
            </a:lvl4pPr>
            <a:lvl5pPr marL="2057400" indent="-228600" latinLnBrk="1">
              <a:spcBef>
                <a:spcPct val="20000"/>
              </a:spcBef>
              <a:buChar char="•"/>
              <a:defRPr kumimoji="1" sz="1200">
                <a:solidFill>
                  <a:srgbClr val="4D5B6D"/>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200">
                <a:solidFill>
                  <a:srgbClr val="4D5B6D"/>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200">
                <a:solidFill>
                  <a:srgbClr val="4D5B6D"/>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200">
                <a:solidFill>
                  <a:srgbClr val="4D5B6D"/>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200">
                <a:solidFill>
                  <a:srgbClr val="4D5B6D"/>
                </a:solidFill>
                <a:latin typeface="-윤고딕140" pitchFamily="18" charset="-127"/>
                <a:ea typeface="-윤고딕140" pitchFamily="18" charset="-127"/>
              </a:defRPr>
            </a:lvl9pPr>
          </a:lstStyle>
          <a:p>
            <a:pPr marL="257175" indent="-257175" defTabSz="342900" fontAlgn="auto">
              <a:spcAft>
                <a:spcPts val="0"/>
              </a:spcAft>
              <a:buFontTx/>
              <a:buChar char="•"/>
            </a:pPr>
            <a:r>
              <a:rPr lang="zh-CN" altLang="en-US" sz="1200" b="1" dirty="0">
                <a:solidFill>
                  <a:srgbClr val="FFFF00"/>
                </a:solidFill>
                <a:latin typeface="微软雅黑" panose="020B0503020204020204" pitchFamily="34" charset="-122"/>
                <a:ea typeface="微软雅黑" panose="020B0503020204020204" pitchFamily="34" charset="-122"/>
                <a:sym typeface="+mn-ea"/>
              </a:rPr>
              <a:t>平台架构：浮标</a:t>
            </a:r>
            <a:r>
              <a:rPr lang="en-US" altLang="zh-CN" sz="1200" b="1" dirty="0">
                <a:solidFill>
                  <a:srgbClr val="FFFF00"/>
                </a:solidFill>
                <a:latin typeface="微软雅黑" panose="020B0503020204020204" pitchFamily="34" charset="-122"/>
                <a:ea typeface="微软雅黑" panose="020B0503020204020204" pitchFamily="34" charset="-122"/>
                <a:sym typeface="+mn-ea"/>
              </a:rPr>
              <a:t>+</a:t>
            </a:r>
            <a:r>
              <a:rPr lang="zh-CN" altLang="en-US" sz="1200" b="1" dirty="0">
                <a:solidFill>
                  <a:srgbClr val="FFFF00"/>
                </a:solidFill>
                <a:latin typeface="微软雅黑" panose="020B0503020204020204" pitchFamily="34" charset="-122"/>
                <a:ea typeface="微软雅黑" panose="020B0503020204020204" pitchFamily="34" charset="-122"/>
                <a:sym typeface="+mn-ea"/>
              </a:rPr>
              <a:t>三脚架</a:t>
            </a:r>
            <a:r>
              <a:rPr lang="en-US" altLang="zh-CN" sz="1200" b="1" dirty="0">
                <a:solidFill>
                  <a:srgbClr val="FFFF00"/>
                </a:solidFill>
                <a:latin typeface="微软雅黑" panose="020B0503020204020204" pitchFamily="34" charset="-122"/>
                <a:ea typeface="微软雅黑" panose="020B0503020204020204" pitchFamily="34" charset="-122"/>
                <a:sym typeface="+mn-ea"/>
              </a:rPr>
              <a:t>+</a:t>
            </a:r>
            <a:r>
              <a:rPr lang="zh-CN" altLang="en-US" sz="1200" b="1" dirty="0">
                <a:solidFill>
                  <a:srgbClr val="FFFF00"/>
                </a:solidFill>
                <a:latin typeface="微软雅黑" panose="020B0503020204020204" pitchFamily="34" charset="-122"/>
                <a:ea typeface="微软雅黑" panose="020B0503020204020204" pitchFamily="34" charset="-122"/>
                <a:sym typeface="+mn-ea"/>
              </a:rPr>
              <a:t>孔压探杆</a:t>
            </a:r>
            <a:endParaRPr lang="en-US" altLang="zh-CN" sz="1200" b="1" dirty="0">
              <a:solidFill>
                <a:srgbClr val="FFFF00"/>
              </a:solidFill>
              <a:latin typeface="微软雅黑" panose="020B0503020204020204" pitchFamily="34" charset="-122"/>
              <a:ea typeface="微软雅黑" panose="020B0503020204020204" pitchFamily="34" charset="-122"/>
              <a:sym typeface="+mn-ea"/>
            </a:endParaRPr>
          </a:p>
          <a:p>
            <a:pPr marL="257175" indent="-257175" defTabSz="342900" fontAlgn="auto">
              <a:spcAft>
                <a:spcPts val="0"/>
              </a:spcAft>
              <a:buFontTx/>
              <a:buChar char="•"/>
            </a:pPr>
            <a:r>
              <a:rPr lang="zh-CN" altLang="en-US" sz="1200" b="1" dirty="0">
                <a:solidFill>
                  <a:srgbClr val="FFFF00"/>
                </a:solidFill>
                <a:latin typeface="微软雅黑" panose="020B0503020204020204" pitchFamily="34" charset="-122"/>
                <a:ea typeface="微软雅黑" panose="020B0503020204020204" pitchFamily="34" charset="-122"/>
                <a:sym typeface="+mn-ea"/>
              </a:rPr>
              <a:t>通讯：电子舱</a:t>
            </a:r>
            <a:r>
              <a:rPr lang="en-US" altLang="zh-CN" sz="1200" b="1" dirty="0">
                <a:solidFill>
                  <a:srgbClr val="FFFF00"/>
                </a:solidFill>
                <a:latin typeface="微软雅黑" panose="020B0503020204020204" pitchFamily="34" charset="-122"/>
                <a:ea typeface="微软雅黑" panose="020B0503020204020204" pitchFamily="34" charset="-122"/>
                <a:sym typeface="+mn-ea"/>
              </a:rPr>
              <a:t>+</a:t>
            </a:r>
            <a:r>
              <a:rPr lang="zh-CN" altLang="en-US" sz="1200" b="1" dirty="0">
                <a:solidFill>
                  <a:srgbClr val="FFFF00"/>
                </a:solidFill>
                <a:latin typeface="微软雅黑" panose="020B0503020204020204" pitchFamily="34" charset="-122"/>
                <a:ea typeface="微软雅黑" panose="020B0503020204020204" pitchFamily="34" charset="-122"/>
                <a:sym typeface="+mn-ea"/>
              </a:rPr>
              <a:t>水声通讯</a:t>
            </a:r>
            <a:r>
              <a:rPr lang="en-US" altLang="zh-CN" sz="1200" b="1" dirty="0">
                <a:solidFill>
                  <a:srgbClr val="FFFF00"/>
                </a:solidFill>
                <a:latin typeface="微软雅黑" panose="020B0503020204020204" pitchFamily="34" charset="-122"/>
                <a:ea typeface="微软雅黑" panose="020B0503020204020204" pitchFamily="34" charset="-122"/>
                <a:sym typeface="+mn-ea"/>
              </a:rPr>
              <a:t>+4G</a:t>
            </a:r>
            <a:r>
              <a:rPr lang="zh-CN" altLang="en-US" sz="1200" b="1" dirty="0">
                <a:solidFill>
                  <a:srgbClr val="FFFF00"/>
                </a:solidFill>
                <a:latin typeface="微软雅黑" panose="020B0503020204020204" pitchFamily="34" charset="-122"/>
                <a:ea typeface="微软雅黑" panose="020B0503020204020204" pitchFamily="34" charset="-122"/>
                <a:sym typeface="+mn-ea"/>
              </a:rPr>
              <a:t>无线通讯或卫星通讯</a:t>
            </a:r>
            <a:endParaRPr lang="en-US" altLang="zh-CN" sz="1200" b="1" dirty="0">
              <a:solidFill>
                <a:srgbClr val="FFFF00"/>
              </a:solidFill>
              <a:latin typeface="微软雅黑" panose="020B0503020204020204" pitchFamily="34" charset="-122"/>
              <a:ea typeface="微软雅黑" panose="020B0503020204020204" pitchFamily="34" charset="-122"/>
              <a:sym typeface="+mn-ea"/>
            </a:endParaRPr>
          </a:p>
          <a:p>
            <a:pPr marL="257175" indent="-257175" defTabSz="342900" fontAlgn="auto">
              <a:spcAft>
                <a:spcPts val="0"/>
              </a:spcAft>
              <a:buFontTx/>
              <a:buChar char="•"/>
            </a:pPr>
            <a:r>
              <a:rPr lang="zh-CN" altLang="en-US" sz="1200" b="1" dirty="0">
                <a:solidFill>
                  <a:srgbClr val="FFFF00"/>
                </a:solidFill>
                <a:latin typeface="微软雅黑" panose="020B0503020204020204" pitchFamily="34" charset="-122"/>
                <a:ea typeface="微软雅黑" panose="020B0503020204020204" pitchFamily="34" charset="-122"/>
                <a:sym typeface="+mn-ea"/>
              </a:rPr>
              <a:t>供电：太阳能</a:t>
            </a:r>
            <a:r>
              <a:rPr lang="en-US" altLang="zh-CN" sz="1200" b="1" dirty="0">
                <a:solidFill>
                  <a:srgbClr val="FFFF00"/>
                </a:solidFill>
                <a:latin typeface="微软雅黑" panose="020B0503020204020204" pitchFamily="34" charset="-122"/>
                <a:ea typeface="微软雅黑" panose="020B0503020204020204" pitchFamily="34" charset="-122"/>
                <a:sym typeface="+mn-ea"/>
              </a:rPr>
              <a:t>+</a:t>
            </a:r>
            <a:r>
              <a:rPr lang="zh-CN" altLang="en-US" sz="1200" b="1" dirty="0">
                <a:solidFill>
                  <a:srgbClr val="FFFF00"/>
                </a:solidFill>
                <a:latin typeface="微软雅黑" panose="020B0503020204020204" pitchFamily="34" charset="-122"/>
                <a:ea typeface="微软雅黑" panose="020B0503020204020204" pitchFamily="34" charset="-122"/>
                <a:sym typeface="+mn-ea"/>
              </a:rPr>
              <a:t>蓄电池</a:t>
            </a:r>
            <a:endParaRPr lang="en-US" altLang="zh-CN" sz="1200" b="1" dirty="0">
              <a:solidFill>
                <a:srgbClr val="FFFF00"/>
              </a:solidFill>
              <a:latin typeface="微软雅黑" panose="020B0503020204020204" pitchFamily="34" charset="-122"/>
              <a:ea typeface="微软雅黑" panose="020B0503020204020204" pitchFamily="34" charset="-122"/>
              <a:sym typeface="+mn-ea"/>
            </a:endParaRPr>
          </a:p>
        </p:txBody>
      </p:sp>
      <p:sp>
        <p:nvSpPr>
          <p:cNvPr id="52" name="矩形 2"/>
          <p:cNvSpPr/>
          <p:nvPr/>
        </p:nvSpPr>
        <p:spPr>
          <a:xfrm rot="16200000">
            <a:off x="3154204" y="2896422"/>
            <a:ext cx="485775" cy="74295"/>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53" name="矩形 2"/>
          <p:cNvSpPr/>
          <p:nvPr/>
        </p:nvSpPr>
        <p:spPr>
          <a:xfrm rot="16200000">
            <a:off x="3152299" y="2897851"/>
            <a:ext cx="485775" cy="73343"/>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54" name="矩形 2"/>
          <p:cNvSpPr/>
          <p:nvPr/>
        </p:nvSpPr>
        <p:spPr>
          <a:xfrm rot="16200000">
            <a:off x="3152299" y="2887373"/>
            <a:ext cx="485775" cy="73343"/>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55" name="矩形 2"/>
          <p:cNvSpPr/>
          <p:nvPr/>
        </p:nvSpPr>
        <p:spPr>
          <a:xfrm rot="5400000" flipH="1">
            <a:off x="3721418" y="2897375"/>
            <a:ext cx="485775" cy="74295"/>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57" name="矩形 2"/>
          <p:cNvSpPr/>
          <p:nvPr/>
        </p:nvSpPr>
        <p:spPr>
          <a:xfrm rot="5400000" flipH="1">
            <a:off x="3721418" y="2897851"/>
            <a:ext cx="485775" cy="73343"/>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58" name="矩形 2"/>
          <p:cNvSpPr/>
          <p:nvPr/>
        </p:nvSpPr>
        <p:spPr>
          <a:xfrm rot="5400000" flipH="1">
            <a:off x="3719036" y="2887850"/>
            <a:ext cx="485775" cy="74295"/>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71" name="矩形 2"/>
          <p:cNvSpPr/>
          <p:nvPr/>
        </p:nvSpPr>
        <p:spPr>
          <a:xfrm rot="16200000">
            <a:off x="4828699" y="2120611"/>
            <a:ext cx="485775" cy="74295"/>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72" name="矩形 2"/>
          <p:cNvSpPr/>
          <p:nvPr/>
        </p:nvSpPr>
        <p:spPr>
          <a:xfrm rot="16200000">
            <a:off x="4826794" y="2122040"/>
            <a:ext cx="485775" cy="73343"/>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73" name="矩形 2"/>
          <p:cNvSpPr/>
          <p:nvPr/>
        </p:nvSpPr>
        <p:spPr>
          <a:xfrm rot="16200000">
            <a:off x="4826794" y="2106800"/>
            <a:ext cx="485775" cy="73343"/>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74" name="矩形 2"/>
          <p:cNvSpPr/>
          <p:nvPr/>
        </p:nvSpPr>
        <p:spPr>
          <a:xfrm rot="5400000" flipH="1">
            <a:off x="5395913" y="2121564"/>
            <a:ext cx="485775" cy="74295"/>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75" name="矩形 2"/>
          <p:cNvSpPr/>
          <p:nvPr/>
        </p:nvSpPr>
        <p:spPr>
          <a:xfrm rot="5400000" flipH="1">
            <a:off x="5395913" y="2122040"/>
            <a:ext cx="485775" cy="73343"/>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76" name="矩形 2"/>
          <p:cNvSpPr/>
          <p:nvPr/>
        </p:nvSpPr>
        <p:spPr>
          <a:xfrm rot="5400000" flipH="1">
            <a:off x="5393531" y="2107276"/>
            <a:ext cx="485775" cy="74295"/>
          </a:xfrm>
          <a:custGeom>
            <a:avLst/>
            <a:gdLst>
              <a:gd name="connsiteX0" fmla="*/ 0 w 1613823"/>
              <a:gd name="connsiteY0" fmla="*/ 0 h 344054"/>
              <a:gd name="connsiteX1" fmla="*/ 1613823 w 1613823"/>
              <a:gd name="connsiteY1" fmla="*/ 0 h 344054"/>
              <a:gd name="connsiteX2" fmla="*/ 1613823 w 1613823"/>
              <a:gd name="connsiteY2" fmla="*/ 344054 h 344054"/>
              <a:gd name="connsiteX3" fmla="*/ 0 w 1613823"/>
              <a:gd name="connsiteY3" fmla="*/ 344054 h 344054"/>
              <a:gd name="connsiteX4" fmla="*/ 0 w 1613823"/>
              <a:gd name="connsiteY4" fmla="*/ 0 h 344054"/>
              <a:gd name="connsiteX0-1" fmla="*/ 0 w 1613823"/>
              <a:gd name="connsiteY0-2" fmla="*/ 0 h 344054"/>
              <a:gd name="connsiteX1-3" fmla="*/ 1613823 w 1613823"/>
              <a:gd name="connsiteY1-4" fmla="*/ 0 h 344054"/>
              <a:gd name="connsiteX2-5" fmla="*/ 1613823 w 1613823"/>
              <a:gd name="connsiteY2-6" fmla="*/ 344054 h 344054"/>
              <a:gd name="connsiteX3-7" fmla="*/ 249382 w 1613823"/>
              <a:gd name="connsiteY3-8" fmla="*/ 327429 h 344054"/>
              <a:gd name="connsiteX4-9" fmla="*/ 0 w 1613823"/>
              <a:gd name="connsiteY4-10" fmla="*/ 0 h 344054"/>
              <a:gd name="connsiteX0-11" fmla="*/ 0 w 1613823"/>
              <a:gd name="connsiteY0-12" fmla="*/ 0 h 332971"/>
              <a:gd name="connsiteX1-13" fmla="*/ 1613823 w 1613823"/>
              <a:gd name="connsiteY1-14" fmla="*/ 0 h 332971"/>
              <a:gd name="connsiteX2-15" fmla="*/ 1342274 w 1613823"/>
              <a:gd name="connsiteY2-16" fmla="*/ 332971 h 332971"/>
              <a:gd name="connsiteX3-17" fmla="*/ 249382 w 1613823"/>
              <a:gd name="connsiteY3-18" fmla="*/ 327429 h 332971"/>
              <a:gd name="connsiteX4-19" fmla="*/ 0 w 1613823"/>
              <a:gd name="connsiteY4-20" fmla="*/ 0 h 332971"/>
              <a:gd name="connsiteX0-21" fmla="*/ 0 w 1613823"/>
              <a:gd name="connsiteY0-22" fmla="*/ 0 h 332971"/>
              <a:gd name="connsiteX1-23" fmla="*/ 1613823 w 1613823"/>
              <a:gd name="connsiteY1-24" fmla="*/ 0 h 332971"/>
              <a:gd name="connsiteX2-25" fmla="*/ 1342274 w 1613823"/>
              <a:gd name="connsiteY2-26" fmla="*/ 332971 h 332971"/>
              <a:gd name="connsiteX3-27" fmla="*/ 249382 w 1613823"/>
              <a:gd name="connsiteY3-28" fmla="*/ 327429 h 332971"/>
              <a:gd name="connsiteX4-29" fmla="*/ 0 w 1613823"/>
              <a:gd name="connsiteY4-30" fmla="*/ 0 h 332971"/>
              <a:gd name="connsiteX0-31" fmla="*/ 0 w 1613823"/>
              <a:gd name="connsiteY0-32" fmla="*/ 0 h 332971"/>
              <a:gd name="connsiteX1-33" fmla="*/ 1613823 w 1613823"/>
              <a:gd name="connsiteY1-34" fmla="*/ 0 h 332971"/>
              <a:gd name="connsiteX2-35" fmla="*/ 1342274 w 1613823"/>
              <a:gd name="connsiteY2-36" fmla="*/ 332971 h 332971"/>
              <a:gd name="connsiteX3-37" fmla="*/ 249382 w 1613823"/>
              <a:gd name="connsiteY3-38" fmla="*/ 327429 h 332971"/>
              <a:gd name="connsiteX4-39" fmla="*/ 0 w 1613823"/>
              <a:gd name="connsiteY4-40" fmla="*/ 0 h 332971"/>
              <a:gd name="connsiteX0-41" fmla="*/ 0 w 1613823"/>
              <a:gd name="connsiteY0-42" fmla="*/ 270933 h 603904"/>
              <a:gd name="connsiteX1-43" fmla="*/ 1613823 w 1613823"/>
              <a:gd name="connsiteY1-44" fmla="*/ 270933 h 603904"/>
              <a:gd name="connsiteX2-45" fmla="*/ 1342274 w 1613823"/>
              <a:gd name="connsiteY2-46" fmla="*/ 603904 h 603904"/>
              <a:gd name="connsiteX3-47" fmla="*/ 249382 w 1613823"/>
              <a:gd name="connsiteY3-48" fmla="*/ 598362 h 603904"/>
              <a:gd name="connsiteX4-49" fmla="*/ 0 w 1613823"/>
              <a:gd name="connsiteY4-50" fmla="*/ 270933 h 603904"/>
              <a:gd name="connsiteX0-51" fmla="*/ 0 w 1613823"/>
              <a:gd name="connsiteY0-52" fmla="*/ 385977 h 718948"/>
              <a:gd name="connsiteX1-53" fmla="*/ 1613823 w 1613823"/>
              <a:gd name="connsiteY1-54" fmla="*/ 385977 h 718948"/>
              <a:gd name="connsiteX2-55" fmla="*/ 1342274 w 1613823"/>
              <a:gd name="connsiteY2-56" fmla="*/ 718948 h 718948"/>
              <a:gd name="connsiteX3-57" fmla="*/ 249382 w 1613823"/>
              <a:gd name="connsiteY3-58" fmla="*/ 713406 h 718948"/>
              <a:gd name="connsiteX4-59" fmla="*/ 0 w 1613823"/>
              <a:gd name="connsiteY4-60" fmla="*/ 385977 h 718948"/>
              <a:gd name="connsiteX0-61" fmla="*/ 0 w 1613823"/>
              <a:gd name="connsiteY0-62" fmla="*/ 385977 h 718948"/>
              <a:gd name="connsiteX1-63" fmla="*/ 1613823 w 1613823"/>
              <a:gd name="connsiteY1-64" fmla="*/ 385977 h 718948"/>
              <a:gd name="connsiteX2-65" fmla="*/ 1342274 w 1613823"/>
              <a:gd name="connsiteY2-66" fmla="*/ 718948 h 718948"/>
              <a:gd name="connsiteX3-67" fmla="*/ 157435 w 1613823"/>
              <a:gd name="connsiteY3-68" fmla="*/ 691238 h 718948"/>
              <a:gd name="connsiteX4-69" fmla="*/ 0 w 1613823"/>
              <a:gd name="connsiteY4-70" fmla="*/ 385977 h 718948"/>
              <a:gd name="connsiteX0-71" fmla="*/ 0 w 1613823"/>
              <a:gd name="connsiteY0-72" fmla="*/ 385977 h 691238"/>
              <a:gd name="connsiteX1-73" fmla="*/ 1613823 w 1613823"/>
              <a:gd name="connsiteY1-74" fmla="*/ 385977 h 691238"/>
              <a:gd name="connsiteX2-75" fmla="*/ 1465926 w 1613823"/>
              <a:gd name="connsiteY2-76" fmla="*/ 674614 h 691238"/>
              <a:gd name="connsiteX3-77" fmla="*/ 157435 w 1613823"/>
              <a:gd name="connsiteY3-78" fmla="*/ 691238 h 691238"/>
              <a:gd name="connsiteX4-79" fmla="*/ 0 w 1613823"/>
              <a:gd name="connsiteY4-80" fmla="*/ 385977 h 691238"/>
              <a:gd name="connsiteX0-81" fmla="*/ 0 w 1613823"/>
              <a:gd name="connsiteY0-82" fmla="*/ 385977 h 691238"/>
              <a:gd name="connsiteX1-83" fmla="*/ 1613823 w 1613823"/>
              <a:gd name="connsiteY1-84" fmla="*/ 385977 h 691238"/>
              <a:gd name="connsiteX2-85" fmla="*/ 1465926 w 1613823"/>
              <a:gd name="connsiteY2-86" fmla="*/ 674614 h 691238"/>
              <a:gd name="connsiteX3-87" fmla="*/ 157435 w 1613823"/>
              <a:gd name="connsiteY3-88" fmla="*/ 691238 h 691238"/>
              <a:gd name="connsiteX4-89" fmla="*/ 0 w 1613823"/>
              <a:gd name="connsiteY4-90" fmla="*/ 385977 h 691238"/>
              <a:gd name="connsiteX0-91" fmla="*/ 0 w 1613823"/>
              <a:gd name="connsiteY0-92" fmla="*/ 385977 h 691238"/>
              <a:gd name="connsiteX1-93" fmla="*/ 1613823 w 1613823"/>
              <a:gd name="connsiteY1-94" fmla="*/ 385977 h 691238"/>
              <a:gd name="connsiteX2-95" fmla="*/ 1465926 w 1613823"/>
              <a:gd name="connsiteY2-96" fmla="*/ 674614 h 691238"/>
              <a:gd name="connsiteX3-97" fmla="*/ 157435 w 1613823"/>
              <a:gd name="connsiteY3-98" fmla="*/ 691238 h 691238"/>
              <a:gd name="connsiteX4-99" fmla="*/ 0 w 1613823"/>
              <a:gd name="connsiteY4-100" fmla="*/ 385977 h 691238"/>
              <a:gd name="connsiteX0-101" fmla="*/ 0 w 1613823"/>
              <a:gd name="connsiteY0-102" fmla="*/ 534887 h 840148"/>
              <a:gd name="connsiteX1-103" fmla="*/ 1613823 w 1613823"/>
              <a:gd name="connsiteY1-104" fmla="*/ 534887 h 840148"/>
              <a:gd name="connsiteX2-105" fmla="*/ 1465926 w 1613823"/>
              <a:gd name="connsiteY2-106" fmla="*/ 823524 h 840148"/>
              <a:gd name="connsiteX3-107" fmla="*/ 157435 w 1613823"/>
              <a:gd name="connsiteY3-108" fmla="*/ 840148 h 840148"/>
              <a:gd name="connsiteX4-109" fmla="*/ 0 w 1613823"/>
              <a:gd name="connsiteY4-110" fmla="*/ 534887 h 840148"/>
              <a:gd name="connsiteX0-111" fmla="*/ 0 w 1613823"/>
              <a:gd name="connsiteY0-112" fmla="*/ 648585 h 953846"/>
              <a:gd name="connsiteX1-113" fmla="*/ 1613823 w 1613823"/>
              <a:gd name="connsiteY1-114" fmla="*/ 648585 h 953846"/>
              <a:gd name="connsiteX2-115" fmla="*/ 1465926 w 1613823"/>
              <a:gd name="connsiteY2-116" fmla="*/ 937222 h 953846"/>
              <a:gd name="connsiteX3-117" fmla="*/ 157435 w 1613823"/>
              <a:gd name="connsiteY3-118" fmla="*/ 953846 h 953846"/>
              <a:gd name="connsiteX4-119" fmla="*/ 0 w 1613823"/>
              <a:gd name="connsiteY4-120" fmla="*/ 648585 h 953846"/>
              <a:gd name="connsiteX0-121" fmla="*/ 0 w 1613823"/>
              <a:gd name="connsiteY0-122" fmla="*/ 633660 h 938921"/>
              <a:gd name="connsiteX1-123" fmla="*/ 1613823 w 1613823"/>
              <a:gd name="connsiteY1-124" fmla="*/ 666911 h 938921"/>
              <a:gd name="connsiteX2-125" fmla="*/ 1465926 w 1613823"/>
              <a:gd name="connsiteY2-126" fmla="*/ 922297 h 938921"/>
              <a:gd name="connsiteX3-127" fmla="*/ 157435 w 1613823"/>
              <a:gd name="connsiteY3-128" fmla="*/ 938921 h 938921"/>
              <a:gd name="connsiteX4-129" fmla="*/ 0 w 1613823"/>
              <a:gd name="connsiteY4-130" fmla="*/ 633660 h 938921"/>
              <a:gd name="connsiteX0-131" fmla="*/ 0 w 1613823"/>
              <a:gd name="connsiteY0-132" fmla="*/ 656818 h 962079"/>
              <a:gd name="connsiteX1-133" fmla="*/ 1613823 w 1613823"/>
              <a:gd name="connsiteY1-134" fmla="*/ 690069 h 962079"/>
              <a:gd name="connsiteX2-135" fmla="*/ 1465926 w 1613823"/>
              <a:gd name="connsiteY2-136" fmla="*/ 945455 h 962079"/>
              <a:gd name="connsiteX3-137" fmla="*/ 157435 w 1613823"/>
              <a:gd name="connsiteY3-138" fmla="*/ 962079 h 962079"/>
              <a:gd name="connsiteX4-139" fmla="*/ 0 w 1613823"/>
              <a:gd name="connsiteY4-140" fmla="*/ 656818 h 962079"/>
              <a:gd name="connsiteX0-141" fmla="*/ 0 w 1613823"/>
              <a:gd name="connsiteY0-142" fmla="*/ 656818 h 950995"/>
              <a:gd name="connsiteX1-143" fmla="*/ 1613823 w 1613823"/>
              <a:gd name="connsiteY1-144" fmla="*/ 690069 h 950995"/>
              <a:gd name="connsiteX2-145" fmla="*/ 1465926 w 1613823"/>
              <a:gd name="connsiteY2-146" fmla="*/ 945455 h 950995"/>
              <a:gd name="connsiteX3-147" fmla="*/ 107779 w 1613823"/>
              <a:gd name="connsiteY3-148" fmla="*/ 950995 h 950995"/>
              <a:gd name="connsiteX4-149" fmla="*/ 0 w 1613823"/>
              <a:gd name="connsiteY4-150" fmla="*/ 656818 h 950995"/>
              <a:gd name="connsiteX0-151" fmla="*/ 0 w 1613823"/>
              <a:gd name="connsiteY0-152" fmla="*/ 656818 h 950995"/>
              <a:gd name="connsiteX1-153" fmla="*/ 1613823 w 1613823"/>
              <a:gd name="connsiteY1-154" fmla="*/ 690069 h 950995"/>
              <a:gd name="connsiteX2-155" fmla="*/ 1506554 w 1613823"/>
              <a:gd name="connsiteY2-156" fmla="*/ 934371 h 950995"/>
              <a:gd name="connsiteX3-157" fmla="*/ 107779 w 1613823"/>
              <a:gd name="connsiteY3-158" fmla="*/ 950995 h 950995"/>
              <a:gd name="connsiteX4-159" fmla="*/ 0 w 1613823"/>
              <a:gd name="connsiteY4-160" fmla="*/ 656818 h 950995"/>
              <a:gd name="connsiteX0-161" fmla="*/ 0 w 1613823"/>
              <a:gd name="connsiteY0-162" fmla="*/ 814538 h 1108715"/>
              <a:gd name="connsiteX1-163" fmla="*/ 1613823 w 1613823"/>
              <a:gd name="connsiteY1-164" fmla="*/ 847789 h 1108715"/>
              <a:gd name="connsiteX2-165" fmla="*/ 1506554 w 1613823"/>
              <a:gd name="connsiteY2-166" fmla="*/ 1092091 h 1108715"/>
              <a:gd name="connsiteX3-167" fmla="*/ 107779 w 1613823"/>
              <a:gd name="connsiteY3-168" fmla="*/ 1108715 h 1108715"/>
              <a:gd name="connsiteX4-169" fmla="*/ 0 w 1613823"/>
              <a:gd name="connsiteY4-170" fmla="*/ 814538 h 1108715"/>
              <a:gd name="connsiteX0-171" fmla="*/ 0 w 1613823"/>
              <a:gd name="connsiteY0-172" fmla="*/ 893618 h 1187795"/>
              <a:gd name="connsiteX1-173" fmla="*/ 1613823 w 1613823"/>
              <a:gd name="connsiteY1-174" fmla="*/ 926869 h 1187795"/>
              <a:gd name="connsiteX2-175" fmla="*/ 1506554 w 1613823"/>
              <a:gd name="connsiteY2-176" fmla="*/ 1171171 h 1187795"/>
              <a:gd name="connsiteX3-177" fmla="*/ 107779 w 1613823"/>
              <a:gd name="connsiteY3-178" fmla="*/ 1187795 h 1187795"/>
              <a:gd name="connsiteX4-179" fmla="*/ 0 w 1613823"/>
              <a:gd name="connsiteY4-180" fmla="*/ 893618 h 1187795"/>
              <a:gd name="connsiteX0-181" fmla="*/ 0 w 1613823"/>
              <a:gd name="connsiteY0-182" fmla="*/ 893618 h 1187795"/>
              <a:gd name="connsiteX1-183" fmla="*/ 1613823 w 1613823"/>
              <a:gd name="connsiteY1-184" fmla="*/ 926869 h 1187795"/>
              <a:gd name="connsiteX2-185" fmla="*/ 1506554 w 1613823"/>
              <a:gd name="connsiteY2-186" fmla="*/ 1171171 h 1187795"/>
              <a:gd name="connsiteX3-187" fmla="*/ 107779 w 1613823"/>
              <a:gd name="connsiteY3-188" fmla="*/ 1187795 h 1187795"/>
              <a:gd name="connsiteX4-189" fmla="*/ 0 w 1613823"/>
              <a:gd name="connsiteY4-190" fmla="*/ 893618 h 1187795"/>
              <a:gd name="connsiteX0-191" fmla="*/ 0 w 1613823"/>
              <a:gd name="connsiteY0-192" fmla="*/ 893618 h 1187795"/>
              <a:gd name="connsiteX1-193" fmla="*/ 1613823 w 1613823"/>
              <a:gd name="connsiteY1-194" fmla="*/ 926869 h 1187795"/>
              <a:gd name="connsiteX2-195" fmla="*/ 1506554 w 1613823"/>
              <a:gd name="connsiteY2-196" fmla="*/ 1171171 h 1187795"/>
              <a:gd name="connsiteX3-197" fmla="*/ 107779 w 1613823"/>
              <a:gd name="connsiteY3-198" fmla="*/ 1187795 h 1187795"/>
              <a:gd name="connsiteX4-199" fmla="*/ 0 w 1613823"/>
              <a:gd name="connsiteY4-200" fmla="*/ 893618 h 1187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13823" h="1187795">
                <a:moveTo>
                  <a:pt x="0" y="893618"/>
                </a:moveTo>
                <a:cubicBezTo>
                  <a:pt x="411682" y="-286789"/>
                  <a:pt x="1260932" y="-320041"/>
                  <a:pt x="1613823" y="926869"/>
                </a:cubicBezTo>
                <a:lnTo>
                  <a:pt x="1506554" y="1171171"/>
                </a:lnTo>
                <a:cubicBezTo>
                  <a:pt x="991660" y="5543"/>
                  <a:pt x="418492" y="413788"/>
                  <a:pt x="107779" y="1187795"/>
                </a:cubicBezTo>
                <a:lnTo>
                  <a:pt x="0" y="893618"/>
                </a:lnTo>
                <a:close/>
              </a:path>
            </a:pathLst>
          </a:custGeom>
          <a:solidFill>
            <a:srgbClr val="4D2F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84" name="等腰三角形 83"/>
          <p:cNvSpPr>
            <a:spLocks noChangeAspect="1"/>
          </p:cNvSpPr>
          <p:nvPr/>
        </p:nvSpPr>
        <p:spPr>
          <a:xfrm rot="6049465">
            <a:off x="1911906" y="772777"/>
            <a:ext cx="51197" cy="3452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srgbClr val="FF0000"/>
              </a:solidFill>
              <a:latin typeface="Calibri" panose="020F0502020204030204"/>
              <a:ea typeface="等线" panose="02010600030101010101" pitchFamily="2" charset="-122"/>
            </a:endParaRPr>
          </a:p>
        </p:txBody>
      </p:sp>
      <p:sp>
        <p:nvSpPr>
          <p:cNvPr id="90" name="等腰三角形 89"/>
          <p:cNvSpPr>
            <a:spLocks noChangeAspect="1"/>
          </p:cNvSpPr>
          <p:nvPr/>
        </p:nvSpPr>
        <p:spPr>
          <a:xfrm rot="6049465">
            <a:off x="3093006" y="864217"/>
            <a:ext cx="51197" cy="3452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srgbClr val="FF0000"/>
              </a:solidFill>
              <a:latin typeface="Calibri" panose="020F0502020204030204"/>
              <a:ea typeface="等线" panose="02010600030101010101" pitchFamily="2" charset="-122"/>
            </a:endParaRPr>
          </a:p>
        </p:txBody>
      </p:sp>
      <p:sp>
        <p:nvSpPr>
          <p:cNvPr id="91" name="等腰三角形 90"/>
          <p:cNvSpPr>
            <a:spLocks noChangeAspect="1"/>
          </p:cNvSpPr>
          <p:nvPr/>
        </p:nvSpPr>
        <p:spPr>
          <a:xfrm rot="6049465">
            <a:off x="4369356" y="970897"/>
            <a:ext cx="51197" cy="3452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srgbClr val="FF0000"/>
              </a:solidFill>
              <a:latin typeface="Calibri" panose="020F0502020204030204"/>
              <a:ea typeface="等线" panose="02010600030101010101" pitchFamily="2" charset="-122"/>
            </a:endParaRPr>
          </a:p>
        </p:txBody>
      </p:sp>
      <p:sp>
        <p:nvSpPr>
          <p:cNvPr id="92" name="等腰三角形 91"/>
          <p:cNvSpPr>
            <a:spLocks noChangeAspect="1"/>
          </p:cNvSpPr>
          <p:nvPr/>
        </p:nvSpPr>
        <p:spPr>
          <a:xfrm rot="16472561">
            <a:off x="4956811" y="1078055"/>
            <a:ext cx="51197" cy="34528"/>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93" name="等腰三角形 92"/>
          <p:cNvSpPr>
            <a:spLocks noChangeAspect="1"/>
          </p:cNvSpPr>
          <p:nvPr/>
        </p:nvSpPr>
        <p:spPr>
          <a:xfrm rot="16472561">
            <a:off x="3992881" y="992330"/>
            <a:ext cx="51197" cy="34528"/>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94" name="等腰三角形 93"/>
          <p:cNvSpPr>
            <a:spLocks noChangeAspect="1"/>
          </p:cNvSpPr>
          <p:nvPr/>
        </p:nvSpPr>
        <p:spPr>
          <a:xfrm rot="16472561">
            <a:off x="2633663" y="882793"/>
            <a:ext cx="51197" cy="34528"/>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6" name="等腰三角形 5"/>
          <p:cNvSpPr>
            <a:spLocks noChangeAspect="1"/>
          </p:cNvSpPr>
          <p:nvPr/>
        </p:nvSpPr>
        <p:spPr>
          <a:xfrm rot="14672559">
            <a:off x="4908233" y="2278205"/>
            <a:ext cx="51197" cy="34528"/>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7" name="等腰三角形 6"/>
          <p:cNvSpPr>
            <a:spLocks noChangeAspect="1"/>
          </p:cNvSpPr>
          <p:nvPr/>
        </p:nvSpPr>
        <p:spPr>
          <a:xfrm rot="14672559">
            <a:off x="4321017" y="2535380"/>
            <a:ext cx="51197" cy="34528"/>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10" name="等腰三角形 9"/>
          <p:cNvSpPr>
            <a:spLocks noChangeAspect="1"/>
          </p:cNvSpPr>
          <p:nvPr/>
        </p:nvSpPr>
        <p:spPr>
          <a:xfrm rot="3889465">
            <a:off x="4811316" y="2372024"/>
            <a:ext cx="51197" cy="3452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srgbClr val="FF0000"/>
              </a:solidFill>
              <a:latin typeface="Calibri" panose="020F0502020204030204"/>
              <a:ea typeface="等线" panose="02010600030101010101" pitchFamily="2" charset="-122"/>
            </a:endParaRPr>
          </a:p>
        </p:txBody>
      </p:sp>
      <p:sp>
        <p:nvSpPr>
          <p:cNvPr id="11" name="等腰三角形 10"/>
          <p:cNvSpPr>
            <a:spLocks noChangeAspect="1"/>
          </p:cNvSpPr>
          <p:nvPr/>
        </p:nvSpPr>
        <p:spPr>
          <a:xfrm rot="4249465">
            <a:off x="4298871" y="2601577"/>
            <a:ext cx="51197" cy="3452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srgbClr val="FF0000"/>
              </a:solidFill>
              <a:latin typeface="Calibri" panose="020F0502020204030204"/>
              <a:ea typeface="等线" panose="02010600030101010101" pitchFamily="2" charset="-122"/>
            </a:endParaRPr>
          </a:p>
        </p:txBody>
      </p:sp>
      <p:sp>
        <p:nvSpPr>
          <p:cNvPr id="12" name="等腰三角形 11"/>
          <p:cNvSpPr>
            <a:spLocks noChangeAspect="1"/>
          </p:cNvSpPr>
          <p:nvPr/>
        </p:nvSpPr>
        <p:spPr>
          <a:xfrm rot="5400000">
            <a:off x="2154793" y="3683617"/>
            <a:ext cx="51197" cy="3452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srgbClr val="FF0000"/>
              </a:solidFill>
              <a:latin typeface="Calibri" panose="020F0502020204030204"/>
              <a:ea typeface="等线" panose="02010600030101010101" pitchFamily="2" charset="-122"/>
            </a:endParaRPr>
          </a:p>
        </p:txBody>
      </p:sp>
      <p:sp>
        <p:nvSpPr>
          <p:cNvPr id="4" name="等腰三角形 3"/>
          <p:cNvSpPr>
            <a:spLocks noChangeAspect="1"/>
          </p:cNvSpPr>
          <p:nvPr/>
        </p:nvSpPr>
        <p:spPr>
          <a:xfrm rot="5400000">
            <a:off x="2704386" y="3683617"/>
            <a:ext cx="51197" cy="3452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srgbClr val="FF0000"/>
              </a:solidFill>
              <a:latin typeface="Calibri" panose="020F0502020204030204"/>
              <a:ea typeface="等线" panose="02010600030101010101" pitchFamily="2" charset="-122"/>
            </a:endParaRPr>
          </a:p>
        </p:txBody>
      </p:sp>
      <p:sp>
        <p:nvSpPr>
          <p:cNvPr id="5" name="等腰三角形 4"/>
          <p:cNvSpPr>
            <a:spLocks noChangeAspect="1"/>
          </p:cNvSpPr>
          <p:nvPr/>
        </p:nvSpPr>
        <p:spPr>
          <a:xfrm rot="16200000">
            <a:off x="3207068" y="3632660"/>
            <a:ext cx="51197" cy="34528"/>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sp>
        <p:nvSpPr>
          <p:cNvPr id="8" name="等腰三角形 7"/>
          <p:cNvSpPr>
            <a:spLocks noChangeAspect="1"/>
          </p:cNvSpPr>
          <p:nvPr/>
        </p:nvSpPr>
        <p:spPr>
          <a:xfrm rot="16200000">
            <a:off x="2579371" y="3632660"/>
            <a:ext cx="51197" cy="34528"/>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fontAlgn="auto">
              <a:spcBef>
                <a:spcPts val="0"/>
              </a:spcBef>
              <a:spcAft>
                <a:spcPts val="0"/>
              </a:spcAft>
              <a:defRPr/>
            </a:pPr>
            <a:endParaRPr lang="zh-CN" altLang="en-US" sz="1350">
              <a:solidFill>
                <a:prstClr val="white"/>
              </a:solidFill>
              <a:latin typeface="Calibri" panose="020F0502020204030204"/>
              <a:ea typeface="等线" panose="02010600030101010101" pitchFamily="2" charset="-122"/>
            </a:endParaRPr>
          </a:p>
        </p:txBody>
      </p:sp>
      <p:cxnSp>
        <p:nvCxnSpPr>
          <p:cNvPr id="14" name="直接箭头连接符 13">
            <a:extLst>
              <a:ext uri="{FF2B5EF4-FFF2-40B4-BE49-F238E27FC236}">
                <a16:creationId xmlns:a16="http://schemas.microsoft.com/office/drawing/2014/main" id="{B4742C73-4034-4E99-80A5-E93041FCB04D}"/>
              </a:ext>
            </a:extLst>
          </p:cNvPr>
          <p:cNvCxnSpPr>
            <a:cxnSpLocks/>
          </p:cNvCxnSpPr>
          <p:nvPr/>
        </p:nvCxnSpPr>
        <p:spPr>
          <a:xfrm>
            <a:off x="1212229" y="1841634"/>
            <a:ext cx="0" cy="1899437"/>
          </a:xfrm>
          <a:prstGeom prst="straightConnector1">
            <a:avLst/>
          </a:prstGeom>
          <a:ln w="127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D26BA7C-FD47-46AA-B93E-8B07CB0E805D}"/>
              </a:ext>
            </a:extLst>
          </p:cNvPr>
          <p:cNvSpPr txBox="1"/>
          <p:nvPr/>
        </p:nvSpPr>
        <p:spPr>
          <a:xfrm>
            <a:off x="1211662" y="2448822"/>
            <a:ext cx="364784" cy="461665"/>
          </a:xfrm>
          <a:prstGeom prst="rect">
            <a:avLst/>
          </a:prstGeom>
          <a:noFill/>
        </p:spPr>
        <p:txBody>
          <a:bodyPr wrap="square" rtlCol="0">
            <a:spAutoFit/>
          </a:bodyPr>
          <a:lstStyle/>
          <a:p>
            <a:pPr defTabSz="342900" fontAlgn="auto">
              <a:spcBef>
                <a:spcPts val="0"/>
              </a:spcBef>
              <a:spcAft>
                <a:spcPts val="0"/>
              </a:spcAft>
            </a:pPr>
            <a:r>
              <a:rPr lang="zh-CN" altLang="en-US" sz="1200" b="1" dirty="0">
                <a:solidFill>
                  <a:srgbClr val="FFFF00"/>
                </a:solidFill>
                <a:latin typeface="微软雅黑" panose="020B0503020204020204" pitchFamily="34" charset="-122"/>
                <a:ea typeface="微软雅黑" panose="020B0503020204020204" pitchFamily="34" charset="-122"/>
              </a:rPr>
              <a:t>水柱</a:t>
            </a:r>
          </a:p>
        </p:txBody>
      </p:sp>
      <p:cxnSp>
        <p:nvCxnSpPr>
          <p:cNvPr id="18" name="直接箭头连接符 17">
            <a:extLst>
              <a:ext uri="{FF2B5EF4-FFF2-40B4-BE49-F238E27FC236}">
                <a16:creationId xmlns:a16="http://schemas.microsoft.com/office/drawing/2014/main" id="{CF77D83E-B014-457E-BCB8-F599860470BE}"/>
              </a:ext>
            </a:extLst>
          </p:cNvPr>
          <p:cNvCxnSpPr>
            <a:cxnSpLocks/>
          </p:cNvCxnSpPr>
          <p:nvPr/>
        </p:nvCxnSpPr>
        <p:spPr>
          <a:xfrm>
            <a:off x="1212229" y="3758368"/>
            <a:ext cx="0" cy="1261654"/>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8601597-102F-4431-AE40-A178665C72E7}"/>
              </a:ext>
            </a:extLst>
          </p:cNvPr>
          <p:cNvSpPr txBox="1"/>
          <p:nvPr/>
        </p:nvSpPr>
        <p:spPr>
          <a:xfrm>
            <a:off x="1211662" y="3957987"/>
            <a:ext cx="364784" cy="1015663"/>
          </a:xfrm>
          <a:prstGeom prst="rect">
            <a:avLst/>
          </a:prstGeom>
          <a:noFill/>
        </p:spPr>
        <p:txBody>
          <a:bodyPr wrap="square" rtlCol="0">
            <a:spAutoFit/>
          </a:bodyPr>
          <a:lstStyle/>
          <a:p>
            <a:pPr defTabSz="342900" fontAlgn="auto">
              <a:spcBef>
                <a:spcPts val="0"/>
              </a:spcBef>
              <a:spcAft>
                <a:spcPts val="0"/>
              </a:spcAft>
            </a:pPr>
            <a:r>
              <a:rPr lang="zh-CN" altLang="en-US" sz="1200" b="1" dirty="0">
                <a:solidFill>
                  <a:srgbClr val="FFFF00"/>
                </a:solidFill>
                <a:latin typeface="微软雅黑" panose="020B0503020204020204" pitchFamily="34" charset="-122"/>
                <a:ea typeface="微软雅黑" panose="020B0503020204020204" pitchFamily="34" charset="-122"/>
              </a:rPr>
              <a:t>浅表层土体</a:t>
            </a:r>
          </a:p>
        </p:txBody>
      </p:sp>
      <p:pic>
        <p:nvPicPr>
          <p:cNvPr id="42" name="内容占位符 7">
            <a:extLst>
              <a:ext uri="{FF2B5EF4-FFF2-40B4-BE49-F238E27FC236}">
                <a16:creationId xmlns:a16="http://schemas.microsoft.com/office/drawing/2014/main" id="{3C0EEF0E-C4E7-4662-8767-B9E674B634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9918" y="1254253"/>
            <a:ext cx="1401406" cy="1354309"/>
          </a:xfrm>
          <a:prstGeom prst="rect">
            <a:avLst/>
          </a:prstGeom>
        </p:spPr>
      </p:pic>
      <p:sp>
        <p:nvSpPr>
          <p:cNvPr id="3" name="文本框 2">
            <a:extLst>
              <a:ext uri="{FF2B5EF4-FFF2-40B4-BE49-F238E27FC236}">
                <a16:creationId xmlns:a16="http://schemas.microsoft.com/office/drawing/2014/main" id="{693D9C57-363E-4FC6-986B-11B77D58B540}"/>
              </a:ext>
            </a:extLst>
          </p:cNvPr>
          <p:cNvSpPr txBox="1"/>
          <p:nvPr/>
        </p:nvSpPr>
        <p:spPr>
          <a:xfrm>
            <a:off x="6621643" y="497653"/>
            <a:ext cx="2242777" cy="646331"/>
          </a:xfrm>
          <a:prstGeom prst="rect">
            <a:avLst/>
          </a:prstGeom>
          <a:noFill/>
        </p:spPr>
        <p:txBody>
          <a:bodyPr wrap="square" rtlCol="0">
            <a:spAutoFit/>
          </a:bodyPr>
          <a:lstStyle/>
          <a:p>
            <a:r>
              <a:rPr lang="zh-CN" altLang="en-US" sz="1800" b="1" dirty="0">
                <a:solidFill>
                  <a:srgbClr val="C00000"/>
                </a:solidFill>
                <a:latin typeface="微软雅黑" panose="020B0503020204020204" pitchFamily="34" charset="-122"/>
                <a:ea typeface="微软雅黑" panose="020B0503020204020204" pitchFamily="34" charset="-122"/>
              </a:rPr>
              <a:t>可移动的、实时的、立体的监测系统</a:t>
            </a:r>
          </a:p>
        </p:txBody>
      </p:sp>
      <p:sp>
        <p:nvSpPr>
          <p:cNvPr id="2" name="TextBox 1"/>
          <p:cNvSpPr txBox="1"/>
          <p:nvPr/>
        </p:nvSpPr>
        <p:spPr>
          <a:xfrm>
            <a:off x="273586" y="1068433"/>
            <a:ext cx="553998" cy="3735565"/>
          </a:xfrm>
          <a:prstGeom prst="rect">
            <a:avLst/>
          </a:prstGeom>
          <a:noFill/>
        </p:spPr>
        <p:txBody>
          <a:bodyPr vert="eaVert" wrap="square" rtlCol="0">
            <a:spAutoFit/>
          </a:bodyPr>
          <a:lstStyle/>
          <a:p>
            <a:r>
              <a:rPr lang="zh-CN" altLang="en-US" sz="2400" b="1">
                <a:solidFill>
                  <a:srgbClr val="2408F2"/>
                </a:solidFill>
                <a:latin typeface="微软雅黑" pitchFamily="34" charset="-122"/>
                <a:ea typeface="微软雅黑" pitchFamily="34" charset="-122"/>
              </a:rPr>
              <a:t>海洋科学观测数据采集</a:t>
            </a:r>
          </a:p>
        </p:txBody>
      </p:sp>
    </p:spTree>
    <p:extLst>
      <p:ext uri="{BB962C8B-B14F-4D97-AF65-F5344CB8AC3E}">
        <p14:creationId xmlns:p14="http://schemas.microsoft.com/office/powerpoint/2010/main" val="239555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repeatCount="indefinite"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500" fill="hold"/>
                                        <p:tgtEl>
                                          <p:spTgt spid="21"/>
                                        </p:tgtEl>
                                        <p:attrNameLst>
                                          <p:attrName>ppt_w</p:attrName>
                                        </p:attrNameLst>
                                      </p:cBhvr>
                                      <p:tavLst>
                                        <p:tav tm="0">
                                          <p:val>
                                            <p:fltVal val="0"/>
                                          </p:val>
                                        </p:tav>
                                        <p:tav tm="100000">
                                          <p:val>
                                            <p:strVal val="#ppt_w"/>
                                          </p:val>
                                        </p:tav>
                                      </p:tavLst>
                                    </p:anim>
                                    <p:anim calcmode="lin" valueType="num">
                                      <p:cBhvr>
                                        <p:cTn id="8" dur="1500" fill="hold"/>
                                        <p:tgtEl>
                                          <p:spTgt spid="21"/>
                                        </p:tgtEl>
                                        <p:attrNameLst>
                                          <p:attrName>ppt_h</p:attrName>
                                        </p:attrNameLst>
                                      </p:cBhvr>
                                      <p:tavLst>
                                        <p:tav tm="0">
                                          <p:val>
                                            <p:fltVal val="0"/>
                                          </p:val>
                                        </p:tav>
                                        <p:tav tm="100000">
                                          <p:val>
                                            <p:strVal val="#ppt_h"/>
                                          </p:val>
                                        </p:tav>
                                      </p:tavLst>
                                    </p:anim>
                                    <p:animEffect transition="in" filter="fade">
                                      <p:cBhvr>
                                        <p:cTn id="9" dur="1500"/>
                                        <p:tgtEl>
                                          <p:spTgt spid="21"/>
                                        </p:tgtEl>
                                      </p:cBhvr>
                                    </p:animEffect>
                                  </p:childTnLst>
                                </p:cTn>
                              </p:par>
                              <p:par>
                                <p:cTn id="10" presetID="42" presetClass="path" presetSubtype="0" repeatCount="indefinite" fill="hold" nodeType="withEffect">
                                  <p:stCondLst>
                                    <p:cond delay="0"/>
                                  </p:stCondLst>
                                  <p:childTnLst>
                                    <p:animMotion origin="layout" path="M -3.33333E-6 -1.35802E-6 L -3.33333E-6 0.13673 " pathEditMode="relative" rAng="0" ptsTypes="AA">
                                      <p:cBhvr>
                                        <p:cTn id="11" dur="1500" spd="-100000" fill="hold"/>
                                        <p:tgtEl>
                                          <p:spTgt spid="21"/>
                                        </p:tgtEl>
                                        <p:attrNameLst>
                                          <p:attrName>ppt_x</p:attrName>
                                          <p:attrName>ppt_y</p:attrName>
                                        </p:attrNameLst>
                                      </p:cBhvr>
                                      <p:rCtr x="0" y="6821"/>
                                    </p:animMotion>
                                  </p:childTnLst>
                                </p:cTn>
                              </p:par>
                              <p:par>
                                <p:cTn id="12" presetID="53" presetClass="entr" presetSubtype="16" repeatCount="indefinite" fill="hold" nodeType="withEffect">
                                  <p:stCondLst>
                                    <p:cond delay="5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1500" fill="hold"/>
                                        <p:tgtEl>
                                          <p:spTgt spid="22"/>
                                        </p:tgtEl>
                                        <p:attrNameLst>
                                          <p:attrName>ppt_w</p:attrName>
                                        </p:attrNameLst>
                                      </p:cBhvr>
                                      <p:tavLst>
                                        <p:tav tm="0">
                                          <p:val>
                                            <p:fltVal val="0"/>
                                          </p:val>
                                        </p:tav>
                                        <p:tav tm="100000">
                                          <p:val>
                                            <p:strVal val="#ppt_w"/>
                                          </p:val>
                                        </p:tav>
                                      </p:tavLst>
                                    </p:anim>
                                    <p:anim calcmode="lin" valueType="num">
                                      <p:cBhvr>
                                        <p:cTn id="15" dur="1500" fill="hold"/>
                                        <p:tgtEl>
                                          <p:spTgt spid="22"/>
                                        </p:tgtEl>
                                        <p:attrNameLst>
                                          <p:attrName>ppt_h</p:attrName>
                                        </p:attrNameLst>
                                      </p:cBhvr>
                                      <p:tavLst>
                                        <p:tav tm="0">
                                          <p:val>
                                            <p:fltVal val="0"/>
                                          </p:val>
                                        </p:tav>
                                        <p:tav tm="100000">
                                          <p:val>
                                            <p:strVal val="#ppt_h"/>
                                          </p:val>
                                        </p:tav>
                                      </p:tavLst>
                                    </p:anim>
                                    <p:animEffect transition="in" filter="fade">
                                      <p:cBhvr>
                                        <p:cTn id="16" dur="1500"/>
                                        <p:tgtEl>
                                          <p:spTgt spid="22"/>
                                        </p:tgtEl>
                                      </p:cBhvr>
                                    </p:animEffect>
                                  </p:childTnLst>
                                </p:cTn>
                              </p:par>
                              <p:par>
                                <p:cTn id="17" presetID="42" presetClass="path" presetSubtype="0" repeatCount="indefinite" fill="hold" nodeType="withEffect">
                                  <p:stCondLst>
                                    <p:cond delay="500"/>
                                  </p:stCondLst>
                                  <p:childTnLst>
                                    <p:animMotion origin="layout" path="M -3.33333E-6 -1.35802E-6 L -3.33333E-6 0.13673 " pathEditMode="relative" rAng="0" ptsTypes="AA">
                                      <p:cBhvr>
                                        <p:cTn id="18" dur="1500" spd="-100000" fill="hold"/>
                                        <p:tgtEl>
                                          <p:spTgt spid="22"/>
                                        </p:tgtEl>
                                        <p:attrNameLst>
                                          <p:attrName>ppt_x</p:attrName>
                                          <p:attrName>ppt_y</p:attrName>
                                        </p:attrNameLst>
                                      </p:cBhvr>
                                      <p:rCtr x="0" y="6821"/>
                                    </p:animMotion>
                                  </p:childTnLst>
                                </p:cTn>
                              </p:par>
                              <p:par>
                                <p:cTn id="19" presetID="53" presetClass="entr" presetSubtype="16" repeatCount="indefinite" fill="hold" nodeType="withEffect">
                                  <p:stCondLst>
                                    <p:cond delay="1000"/>
                                  </p:stCondLst>
                                  <p:childTnLst>
                                    <p:set>
                                      <p:cBhvr>
                                        <p:cTn id="20" dur="1" fill="hold">
                                          <p:stCondLst>
                                            <p:cond delay="0"/>
                                          </p:stCondLst>
                                        </p:cTn>
                                        <p:tgtEl>
                                          <p:spTgt spid="23"/>
                                        </p:tgtEl>
                                        <p:attrNameLst>
                                          <p:attrName>style.visibility</p:attrName>
                                        </p:attrNameLst>
                                      </p:cBhvr>
                                      <p:to>
                                        <p:strVal val="visible"/>
                                      </p:to>
                                    </p:set>
                                    <p:anim calcmode="lin" valueType="num">
                                      <p:cBhvr>
                                        <p:cTn id="21" dur="1500" fill="hold"/>
                                        <p:tgtEl>
                                          <p:spTgt spid="23"/>
                                        </p:tgtEl>
                                        <p:attrNameLst>
                                          <p:attrName>ppt_w</p:attrName>
                                        </p:attrNameLst>
                                      </p:cBhvr>
                                      <p:tavLst>
                                        <p:tav tm="0">
                                          <p:val>
                                            <p:fltVal val="0"/>
                                          </p:val>
                                        </p:tav>
                                        <p:tav tm="100000">
                                          <p:val>
                                            <p:strVal val="#ppt_w"/>
                                          </p:val>
                                        </p:tav>
                                      </p:tavLst>
                                    </p:anim>
                                    <p:anim calcmode="lin" valueType="num">
                                      <p:cBhvr>
                                        <p:cTn id="22" dur="1500" fill="hold"/>
                                        <p:tgtEl>
                                          <p:spTgt spid="23"/>
                                        </p:tgtEl>
                                        <p:attrNameLst>
                                          <p:attrName>ppt_h</p:attrName>
                                        </p:attrNameLst>
                                      </p:cBhvr>
                                      <p:tavLst>
                                        <p:tav tm="0">
                                          <p:val>
                                            <p:fltVal val="0"/>
                                          </p:val>
                                        </p:tav>
                                        <p:tav tm="100000">
                                          <p:val>
                                            <p:strVal val="#ppt_h"/>
                                          </p:val>
                                        </p:tav>
                                      </p:tavLst>
                                    </p:anim>
                                    <p:animEffect transition="in" filter="fade">
                                      <p:cBhvr>
                                        <p:cTn id="23" dur="1500"/>
                                        <p:tgtEl>
                                          <p:spTgt spid="23"/>
                                        </p:tgtEl>
                                      </p:cBhvr>
                                    </p:animEffect>
                                  </p:childTnLst>
                                </p:cTn>
                              </p:par>
                              <p:par>
                                <p:cTn id="24" presetID="42" presetClass="path" presetSubtype="0" repeatCount="indefinite" fill="hold" nodeType="withEffect">
                                  <p:stCondLst>
                                    <p:cond delay="1000"/>
                                  </p:stCondLst>
                                  <p:childTnLst>
                                    <p:animMotion origin="layout" path="M -3.33333E-6 -1.35802E-6 L -3.33333E-6 0.13673 " pathEditMode="relative" rAng="0" ptsTypes="AA">
                                      <p:cBhvr>
                                        <p:cTn id="25" dur="1500" spd="-100000" fill="hold"/>
                                        <p:tgtEl>
                                          <p:spTgt spid="23"/>
                                        </p:tgtEl>
                                        <p:attrNameLst>
                                          <p:attrName>ppt_x</p:attrName>
                                          <p:attrName>ppt_y</p:attrName>
                                        </p:attrNameLst>
                                      </p:cBhvr>
                                      <p:rCtr x="0" y="6821"/>
                                    </p:animMotion>
                                  </p:childTnLst>
                                </p:cTn>
                              </p:par>
                              <p:par>
                                <p:cTn id="26" presetID="53" presetClass="entr" presetSubtype="16" repeatCount="indefinite"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1500" fill="hold"/>
                                        <p:tgtEl>
                                          <p:spTgt spid="24"/>
                                        </p:tgtEl>
                                        <p:attrNameLst>
                                          <p:attrName>ppt_w</p:attrName>
                                        </p:attrNameLst>
                                      </p:cBhvr>
                                      <p:tavLst>
                                        <p:tav tm="0">
                                          <p:val>
                                            <p:fltVal val="0"/>
                                          </p:val>
                                        </p:tav>
                                        <p:tav tm="100000">
                                          <p:val>
                                            <p:strVal val="#ppt_w"/>
                                          </p:val>
                                        </p:tav>
                                      </p:tavLst>
                                    </p:anim>
                                    <p:anim calcmode="lin" valueType="num">
                                      <p:cBhvr>
                                        <p:cTn id="29" dur="1500" fill="hold"/>
                                        <p:tgtEl>
                                          <p:spTgt spid="24"/>
                                        </p:tgtEl>
                                        <p:attrNameLst>
                                          <p:attrName>ppt_h</p:attrName>
                                        </p:attrNameLst>
                                      </p:cBhvr>
                                      <p:tavLst>
                                        <p:tav tm="0">
                                          <p:val>
                                            <p:fltVal val="0"/>
                                          </p:val>
                                        </p:tav>
                                        <p:tav tm="100000">
                                          <p:val>
                                            <p:strVal val="#ppt_h"/>
                                          </p:val>
                                        </p:tav>
                                      </p:tavLst>
                                    </p:anim>
                                    <p:animEffect transition="in" filter="fade">
                                      <p:cBhvr>
                                        <p:cTn id="30" dur="1500"/>
                                        <p:tgtEl>
                                          <p:spTgt spid="24"/>
                                        </p:tgtEl>
                                      </p:cBhvr>
                                    </p:animEffect>
                                  </p:childTnLst>
                                </p:cTn>
                              </p:par>
                              <p:par>
                                <p:cTn id="31" presetID="42" presetClass="path" presetSubtype="0" repeatCount="indefinite" fill="hold" nodeType="withEffect">
                                  <p:stCondLst>
                                    <p:cond delay="0"/>
                                  </p:stCondLst>
                                  <p:childTnLst>
                                    <p:animMotion origin="layout" path="M -3.61111E-6 -3.33333E-6 L -3.61111E-6 0.13673 " pathEditMode="relative" rAng="0" ptsTypes="AA">
                                      <p:cBhvr>
                                        <p:cTn id="32" dur="1500" spd="-100000" fill="hold"/>
                                        <p:tgtEl>
                                          <p:spTgt spid="24"/>
                                        </p:tgtEl>
                                        <p:attrNameLst>
                                          <p:attrName>ppt_x</p:attrName>
                                          <p:attrName>ppt_y</p:attrName>
                                        </p:attrNameLst>
                                      </p:cBhvr>
                                      <p:rCtr x="0" y="6821"/>
                                    </p:animMotion>
                                  </p:childTnLst>
                                </p:cTn>
                              </p:par>
                              <p:par>
                                <p:cTn id="33" presetID="53" presetClass="entr" presetSubtype="16" repeatCount="indefinite" fill="hold" nodeType="withEffect">
                                  <p:stCondLst>
                                    <p:cond delay="5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500" fill="hold"/>
                                        <p:tgtEl>
                                          <p:spTgt spid="25"/>
                                        </p:tgtEl>
                                        <p:attrNameLst>
                                          <p:attrName>ppt_w</p:attrName>
                                        </p:attrNameLst>
                                      </p:cBhvr>
                                      <p:tavLst>
                                        <p:tav tm="0">
                                          <p:val>
                                            <p:fltVal val="0"/>
                                          </p:val>
                                        </p:tav>
                                        <p:tav tm="100000">
                                          <p:val>
                                            <p:strVal val="#ppt_w"/>
                                          </p:val>
                                        </p:tav>
                                      </p:tavLst>
                                    </p:anim>
                                    <p:anim calcmode="lin" valueType="num">
                                      <p:cBhvr>
                                        <p:cTn id="36" dur="1500" fill="hold"/>
                                        <p:tgtEl>
                                          <p:spTgt spid="25"/>
                                        </p:tgtEl>
                                        <p:attrNameLst>
                                          <p:attrName>ppt_h</p:attrName>
                                        </p:attrNameLst>
                                      </p:cBhvr>
                                      <p:tavLst>
                                        <p:tav tm="0">
                                          <p:val>
                                            <p:fltVal val="0"/>
                                          </p:val>
                                        </p:tav>
                                        <p:tav tm="100000">
                                          <p:val>
                                            <p:strVal val="#ppt_h"/>
                                          </p:val>
                                        </p:tav>
                                      </p:tavLst>
                                    </p:anim>
                                    <p:animEffect transition="in" filter="fade">
                                      <p:cBhvr>
                                        <p:cTn id="37" dur="1500"/>
                                        <p:tgtEl>
                                          <p:spTgt spid="25"/>
                                        </p:tgtEl>
                                      </p:cBhvr>
                                    </p:animEffect>
                                  </p:childTnLst>
                                </p:cTn>
                              </p:par>
                              <p:par>
                                <p:cTn id="38" presetID="42" presetClass="path" presetSubtype="0" repeatCount="indefinite" fill="hold" nodeType="withEffect">
                                  <p:stCondLst>
                                    <p:cond delay="500"/>
                                  </p:stCondLst>
                                  <p:childTnLst>
                                    <p:animMotion origin="layout" path="M -3.61111E-6 -3.33333E-6 L -3.61111E-6 0.13673 " pathEditMode="relative" rAng="0" ptsTypes="AA">
                                      <p:cBhvr>
                                        <p:cTn id="39" dur="1500" spd="-100000" fill="hold"/>
                                        <p:tgtEl>
                                          <p:spTgt spid="25"/>
                                        </p:tgtEl>
                                        <p:attrNameLst>
                                          <p:attrName>ppt_x</p:attrName>
                                          <p:attrName>ppt_y</p:attrName>
                                        </p:attrNameLst>
                                      </p:cBhvr>
                                      <p:rCtr x="0" y="6821"/>
                                    </p:animMotion>
                                  </p:childTnLst>
                                </p:cTn>
                              </p:par>
                              <p:par>
                                <p:cTn id="40" presetID="53" presetClass="entr" presetSubtype="16" repeatCount="indefinite" fill="hold" nodeType="withEffect">
                                  <p:stCondLst>
                                    <p:cond delay="10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1500" fill="hold"/>
                                        <p:tgtEl>
                                          <p:spTgt spid="26"/>
                                        </p:tgtEl>
                                        <p:attrNameLst>
                                          <p:attrName>ppt_w</p:attrName>
                                        </p:attrNameLst>
                                      </p:cBhvr>
                                      <p:tavLst>
                                        <p:tav tm="0">
                                          <p:val>
                                            <p:fltVal val="0"/>
                                          </p:val>
                                        </p:tav>
                                        <p:tav tm="100000">
                                          <p:val>
                                            <p:strVal val="#ppt_w"/>
                                          </p:val>
                                        </p:tav>
                                      </p:tavLst>
                                    </p:anim>
                                    <p:anim calcmode="lin" valueType="num">
                                      <p:cBhvr>
                                        <p:cTn id="43" dur="1500" fill="hold"/>
                                        <p:tgtEl>
                                          <p:spTgt spid="26"/>
                                        </p:tgtEl>
                                        <p:attrNameLst>
                                          <p:attrName>ppt_h</p:attrName>
                                        </p:attrNameLst>
                                      </p:cBhvr>
                                      <p:tavLst>
                                        <p:tav tm="0">
                                          <p:val>
                                            <p:fltVal val="0"/>
                                          </p:val>
                                        </p:tav>
                                        <p:tav tm="100000">
                                          <p:val>
                                            <p:strVal val="#ppt_h"/>
                                          </p:val>
                                        </p:tav>
                                      </p:tavLst>
                                    </p:anim>
                                    <p:animEffect transition="in" filter="fade">
                                      <p:cBhvr>
                                        <p:cTn id="44" dur="1500"/>
                                        <p:tgtEl>
                                          <p:spTgt spid="26"/>
                                        </p:tgtEl>
                                      </p:cBhvr>
                                    </p:animEffect>
                                  </p:childTnLst>
                                </p:cTn>
                              </p:par>
                              <p:par>
                                <p:cTn id="45" presetID="42" presetClass="path" presetSubtype="0" repeatCount="indefinite" fill="hold" nodeType="withEffect">
                                  <p:stCondLst>
                                    <p:cond delay="1000"/>
                                  </p:stCondLst>
                                  <p:childTnLst>
                                    <p:animMotion origin="layout" path="M -2.5E-6 -3.33333E-6 L -2.5E-6 0.13673 " pathEditMode="relative" rAng="0" ptsTypes="AA">
                                      <p:cBhvr>
                                        <p:cTn id="46" dur="1500" spd="-100000" fill="hold"/>
                                        <p:tgtEl>
                                          <p:spTgt spid="26"/>
                                        </p:tgtEl>
                                        <p:attrNameLst>
                                          <p:attrName>ppt_x</p:attrName>
                                          <p:attrName>ppt_y</p:attrName>
                                        </p:attrNameLst>
                                      </p:cBhvr>
                                      <p:rCtr x="0" y="6821"/>
                                    </p:animMotion>
                                  </p:childTnLst>
                                </p:cTn>
                              </p:par>
                              <p:par>
                                <p:cTn id="47" presetID="53" presetClass="entr" presetSubtype="16" repeatCount="indefinite"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1500" fill="hold"/>
                                        <p:tgtEl>
                                          <p:spTgt spid="52"/>
                                        </p:tgtEl>
                                        <p:attrNameLst>
                                          <p:attrName>ppt_w</p:attrName>
                                        </p:attrNameLst>
                                      </p:cBhvr>
                                      <p:tavLst>
                                        <p:tav tm="0">
                                          <p:val>
                                            <p:fltVal val="0"/>
                                          </p:val>
                                        </p:tav>
                                        <p:tav tm="100000">
                                          <p:val>
                                            <p:strVal val="#ppt_w"/>
                                          </p:val>
                                        </p:tav>
                                      </p:tavLst>
                                    </p:anim>
                                    <p:anim calcmode="lin" valueType="num">
                                      <p:cBhvr>
                                        <p:cTn id="50" dur="1500" fill="hold"/>
                                        <p:tgtEl>
                                          <p:spTgt spid="52"/>
                                        </p:tgtEl>
                                        <p:attrNameLst>
                                          <p:attrName>ppt_h</p:attrName>
                                        </p:attrNameLst>
                                      </p:cBhvr>
                                      <p:tavLst>
                                        <p:tav tm="0">
                                          <p:val>
                                            <p:fltVal val="0"/>
                                          </p:val>
                                        </p:tav>
                                        <p:tav tm="100000">
                                          <p:val>
                                            <p:strVal val="#ppt_h"/>
                                          </p:val>
                                        </p:tav>
                                      </p:tavLst>
                                    </p:anim>
                                    <p:animEffect transition="in" filter="fade">
                                      <p:cBhvr>
                                        <p:cTn id="51" dur="1500"/>
                                        <p:tgtEl>
                                          <p:spTgt spid="52"/>
                                        </p:tgtEl>
                                      </p:cBhvr>
                                    </p:animEffect>
                                  </p:childTnLst>
                                </p:cTn>
                              </p:par>
                              <p:par>
                                <p:cTn id="52" presetID="42" presetClass="path" presetSubtype="0" repeatCount="indefinite" fill="hold" nodeType="withEffect">
                                  <p:stCondLst>
                                    <p:cond delay="0"/>
                                  </p:stCondLst>
                                  <p:childTnLst>
                                    <p:animMotion origin="layout" path="M 2.22222E-6 -3.7037E-7 L 0.04548 -3.7037E-7 " pathEditMode="relative" rAng="0" ptsTypes="AA">
                                      <p:cBhvr>
                                        <p:cTn id="53" dur="1500" spd="-100000" fill="hold"/>
                                        <p:tgtEl>
                                          <p:spTgt spid="52"/>
                                        </p:tgtEl>
                                        <p:attrNameLst>
                                          <p:attrName>ppt_x</p:attrName>
                                          <p:attrName>ppt_y</p:attrName>
                                        </p:attrNameLst>
                                      </p:cBhvr>
                                      <p:rCtr x="2274" y="0"/>
                                    </p:animMotion>
                                  </p:childTnLst>
                                </p:cTn>
                              </p:par>
                              <p:par>
                                <p:cTn id="54" presetID="53" presetClass="entr" presetSubtype="16" repeatCount="indefinite" fill="hold" nodeType="withEffect">
                                  <p:stCondLst>
                                    <p:cond delay="500"/>
                                  </p:stCondLst>
                                  <p:childTnLst>
                                    <p:set>
                                      <p:cBhvr>
                                        <p:cTn id="55" dur="1" fill="hold">
                                          <p:stCondLst>
                                            <p:cond delay="0"/>
                                          </p:stCondLst>
                                        </p:cTn>
                                        <p:tgtEl>
                                          <p:spTgt spid="53"/>
                                        </p:tgtEl>
                                        <p:attrNameLst>
                                          <p:attrName>style.visibility</p:attrName>
                                        </p:attrNameLst>
                                      </p:cBhvr>
                                      <p:to>
                                        <p:strVal val="visible"/>
                                      </p:to>
                                    </p:set>
                                    <p:anim calcmode="lin" valueType="num">
                                      <p:cBhvr>
                                        <p:cTn id="56" dur="1500" fill="hold"/>
                                        <p:tgtEl>
                                          <p:spTgt spid="53"/>
                                        </p:tgtEl>
                                        <p:attrNameLst>
                                          <p:attrName>ppt_w</p:attrName>
                                        </p:attrNameLst>
                                      </p:cBhvr>
                                      <p:tavLst>
                                        <p:tav tm="0">
                                          <p:val>
                                            <p:fltVal val="0"/>
                                          </p:val>
                                        </p:tav>
                                        <p:tav tm="100000">
                                          <p:val>
                                            <p:strVal val="#ppt_w"/>
                                          </p:val>
                                        </p:tav>
                                      </p:tavLst>
                                    </p:anim>
                                    <p:anim calcmode="lin" valueType="num">
                                      <p:cBhvr>
                                        <p:cTn id="57" dur="1500" fill="hold"/>
                                        <p:tgtEl>
                                          <p:spTgt spid="53"/>
                                        </p:tgtEl>
                                        <p:attrNameLst>
                                          <p:attrName>ppt_h</p:attrName>
                                        </p:attrNameLst>
                                      </p:cBhvr>
                                      <p:tavLst>
                                        <p:tav tm="0">
                                          <p:val>
                                            <p:fltVal val="0"/>
                                          </p:val>
                                        </p:tav>
                                        <p:tav tm="100000">
                                          <p:val>
                                            <p:strVal val="#ppt_h"/>
                                          </p:val>
                                        </p:tav>
                                      </p:tavLst>
                                    </p:anim>
                                    <p:animEffect transition="in" filter="fade">
                                      <p:cBhvr>
                                        <p:cTn id="58" dur="1500"/>
                                        <p:tgtEl>
                                          <p:spTgt spid="53"/>
                                        </p:tgtEl>
                                      </p:cBhvr>
                                    </p:animEffect>
                                  </p:childTnLst>
                                </p:cTn>
                              </p:par>
                              <p:par>
                                <p:cTn id="59" presetID="42" presetClass="path" presetSubtype="0" repeatCount="indefinite" fill="hold" nodeType="withEffect">
                                  <p:stCondLst>
                                    <p:cond delay="500"/>
                                  </p:stCondLst>
                                  <p:childTnLst>
                                    <p:animMotion origin="layout" path="M -4.16667E-6 -3.7037E-7 L 0.04549 -3.7037E-7 " pathEditMode="relative" rAng="0" ptsTypes="AA">
                                      <p:cBhvr>
                                        <p:cTn id="60" dur="1500" spd="-100000" fill="hold"/>
                                        <p:tgtEl>
                                          <p:spTgt spid="53"/>
                                        </p:tgtEl>
                                        <p:attrNameLst>
                                          <p:attrName>ppt_x</p:attrName>
                                          <p:attrName>ppt_y</p:attrName>
                                        </p:attrNameLst>
                                      </p:cBhvr>
                                      <p:rCtr x="2274" y="0"/>
                                    </p:animMotion>
                                  </p:childTnLst>
                                </p:cTn>
                              </p:par>
                              <p:par>
                                <p:cTn id="61" presetID="53" presetClass="entr" presetSubtype="16" repeatCount="indefinite" fill="hold" nodeType="withEffect">
                                  <p:stCondLst>
                                    <p:cond delay="1000"/>
                                  </p:stCondLst>
                                  <p:childTnLst>
                                    <p:set>
                                      <p:cBhvr>
                                        <p:cTn id="62" dur="1" fill="hold">
                                          <p:stCondLst>
                                            <p:cond delay="0"/>
                                          </p:stCondLst>
                                        </p:cTn>
                                        <p:tgtEl>
                                          <p:spTgt spid="54"/>
                                        </p:tgtEl>
                                        <p:attrNameLst>
                                          <p:attrName>style.visibility</p:attrName>
                                        </p:attrNameLst>
                                      </p:cBhvr>
                                      <p:to>
                                        <p:strVal val="visible"/>
                                      </p:to>
                                    </p:set>
                                    <p:anim calcmode="lin" valueType="num">
                                      <p:cBhvr>
                                        <p:cTn id="63" dur="1500" fill="hold"/>
                                        <p:tgtEl>
                                          <p:spTgt spid="54"/>
                                        </p:tgtEl>
                                        <p:attrNameLst>
                                          <p:attrName>ppt_w</p:attrName>
                                        </p:attrNameLst>
                                      </p:cBhvr>
                                      <p:tavLst>
                                        <p:tav tm="0">
                                          <p:val>
                                            <p:fltVal val="0"/>
                                          </p:val>
                                        </p:tav>
                                        <p:tav tm="100000">
                                          <p:val>
                                            <p:strVal val="#ppt_w"/>
                                          </p:val>
                                        </p:tav>
                                      </p:tavLst>
                                    </p:anim>
                                    <p:anim calcmode="lin" valueType="num">
                                      <p:cBhvr>
                                        <p:cTn id="64" dur="1500" fill="hold"/>
                                        <p:tgtEl>
                                          <p:spTgt spid="54"/>
                                        </p:tgtEl>
                                        <p:attrNameLst>
                                          <p:attrName>ppt_h</p:attrName>
                                        </p:attrNameLst>
                                      </p:cBhvr>
                                      <p:tavLst>
                                        <p:tav tm="0">
                                          <p:val>
                                            <p:fltVal val="0"/>
                                          </p:val>
                                        </p:tav>
                                        <p:tav tm="100000">
                                          <p:val>
                                            <p:strVal val="#ppt_h"/>
                                          </p:val>
                                        </p:tav>
                                      </p:tavLst>
                                    </p:anim>
                                    <p:animEffect transition="in" filter="fade">
                                      <p:cBhvr>
                                        <p:cTn id="65" dur="1500"/>
                                        <p:tgtEl>
                                          <p:spTgt spid="54"/>
                                        </p:tgtEl>
                                      </p:cBhvr>
                                    </p:animEffect>
                                  </p:childTnLst>
                                </p:cTn>
                              </p:par>
                              <p:par>
                                <p:cTn id="66" presetID="42" presetClass="path" presetSubtype="0" repeatCount="indefinite" fill="hold" nodeType="withEffect">
                                  <p:stCondLst>
                                    <p:cond delay="1000"/>
                                  </p:stCondLst>
                                  <p:childTnLst>
                                    <p:animMotion origin="layout" path="M -4.16667E-6 1.48148E-6 L 0.04549 1.48148E-6 " pathEditMode="relative" rAng="0" ptsTypes="AA">
                                      <p:cBhvr>
                                        <p:cTn id="67" dur="1500" spd="-100000" fill="hold"/>
                                        <p:tgtEl>
                                          <p:spTgt spid="54"/>
                                        </p:tgtEl>
                                        <p:attrNameLst>
                                          <p:attrName>ppt_x</p:attrName>
                                          <p:attrName>ppt_y</p:attrName>
                                        </p:attrNameLst>
                                      </p:cBhvr>
                                      <p:rCtr x="2274" y="0"/>
                                    </p:animMotion>
                                  </p:childTnLst>
                                </p:cTn>
                              </p:par>
                              <p:par>
                                <p:cTn id="68" presetID="53" presetClass="entr" presetSubtype="16" repeatCount="indefinite" fill="hold" nodeType="with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p:cTn id="70" dur="1500" fill="hold"/>
                                        <p:tgtEl>
                                          <p:spTgt spid="55"/>
                                        </p:tgtEl>
                                        <p:attrNameLst>
                                          <p:attrName>ppt_w</p:attrName>
                                        </p:attrNameLst>
                                      </p:cBhvr>
                                      <p:tavLst>
                                        <p:tav tm="0">
                                          <p:val>
                                            <p:fltVal val="0"/>
                                          </p:val>
                                        </p:tav>
                                        <p:tav tm="100000">
                                          <p:val>
                                            <p:strVal val="#ppt_w"/>
                                          </p:val>
                                        </p:tav>
                                      </p:tavLst>
                                    </p:anim>
                                    <p:anim calcmode="lin" valueType="num">
                                      <p:cBhvr>
                                        <p:cTn id="71" dur="1500" fill="hold"/>
                                        <p:tgtEl>
                                          <p:spTgt spid="55"/>
                                        </p:tgtEl>
                                        <p:attrNameLst>
                                          <p:attrName>ppt_h</p:attrName>
                                        </p:attrNameLst>
                                      </p:cBhvr>
                                      <p:tavLst>
                                        <p:tav tm="0">
                                          <p:val>
                                            <p:fltVal val="0"/>
                                          </p:val>
                                        </p:tav>
                                        <p:tav tm="100000">
                                          <p:val>
                                            <p:strVal val="#ppt_h"/>
                                          </p:val>
                                        </p:tav>
                                      </p:tavLst>
                                    </p:anim>
                                    <p:animEffect transition="in" filter="fade">
                                      <p:cBhvr>
                                        <p:cTn id="72" dur="1500"/>
                                        <p:tgtEl>
                                          <p:spTgt spid="55"/>
                                        </p:tgtEl>
                                      </p:cBhvr>
                                    </p:animEffect>
                                  </p:childTnLst>
                                </p:cTn>
                              </p:par>
                              <p:par>
                                <p:cTn id="73" presetID="42" presetClass="path" presetSubtype="0" repeatCount="indefinite" fill="hold" nodeType="withEffect">
                                  <p:stCondLst>
                                    <p:cond delay="0"/>
                                  </p:stCondLst>
                                  <p:childTnLst>
                                    <p:animMotion origin="layout" path="M 3.05556E-6 -3.7037E-7 L -0.04653 -3.7037E-7 " pathEditMode="relative" rAng="0" ptsTypes="AA">
                                      <p:cBhvr>
                                        <p:cTn id="74" dur="1500" spd="-100000" fill="hold"/>
                                        <p:tgtEl>
                                          <p:spTgt spid="55"/>
                                        </p:tgtEl>
                                        <p:attrNameLst>
                                          <p:attrName>ppt_x</p:attrName>
                                          <p:attrName>ppt_y</p:attrName>
                                        </p:attrNameLst>
                                      </p:cBhvr>
                                      <p:rCtr x="-2326" y="0"/>
                                    </p:animMotion>
                                  </p:childTnLst>
                                </p:cTn>
                              </p:par>
                              <p:par>
                                <p:cTn id="75" presetID="53" presetClass="entr" presetSubtype="16" repeatCount="indefinite" fill="hold" nodeType="withEffect">
                                  <p:stCondLst>
                                    <p:cond delay="500"/>
                                  </p:stCondLst>
                                  <p:childTnLst>
                                    <p:set>
                                      <p:cBhvr>
                                        <p:cTn id="76" dur="1" fill="hold">
                                          <p:stCondLst>
                                            <p:cond delay="0"/>
                                          </p:stCondLst>
                                        </p:cTn>
                                        <p:tgtEl>
                                          <p:spTgt spid="57"/>
                                        </p:tgtEl>
                                        <p:attrNameLst>
                                          <p:attrName>style.visibility</p:attrName>
                                        </p:attrNameLst>
                                      </p:cBhvr>
                                      <p:to>
                                        <p:strVal val="visible"/>
                                      </p:to>
                                    </p:set>
                                    <p:anim calcmode="lin" valueType="num">
                                      <p:cBhvr>
                                        <p:cTn id="77" dur="1500" fill="hold"/>
                                        <p:tgtEl>
                                          <p:spTgt spid="57"/>
                                        </p:tgtEl>
                                        <p:attrNameLst>
                                          <p:attrName>ppt_w</p:attrName>
                                        </p:attrNameLst>
                                      </p:cBhvr>
                                      <p:tavLst>
                                        <p:tav tm="0">
                                          <p:val>
                                            <p:fltVal val="0"/>
                                          </p:val>
                                        </p:tav>
                                        <p:tav tm="100000">
                                          <p:val>
                                            <p:strVal val="#ppt_w"/>
                                          </p:val>
                                        </p:tav>
                                      </p:tavLst>
                                    </p:anim>
                                    <p:anim calcmode="lin" valueType="num">
                                      <p:cBhvr>
                                        <p:cTn id="78" dur="1500" fill="hold"/>
                                        <p:tgtEl>
                                          <p:spTgt spid="57"/>
                                        </p:tgtEl>
                                        <p:attrNameLst>
                                          <p:attrName>ppt_h</p:attrName>
                                        </p:attrNameLst>
                                      </p:cBhvr>
                                      <p:tavLst>
                                        <p:tav tm="0">
                                          <p:val>
                                            <p:fltVal val="0"/>
                                          </p:val>
                                        </p:tav>
                                        <p:tav tm="100000">
                                          <p:val>
                                            <p:strVal val="#ppt_h"/>
                                          </p:val>
                                        </p:tav>
                                      </p:tavLst>
                                    </p:anim>
                                    <p:animEffect transition="in" filter="fade">
                                      <p:cBhvr>
                                        <p:cTn id="79" dur="1500"/>
                                        <p:tgtEl>
                                          <p:spTgt spid="57"/>
                                        </p:tgtEl>
                                      </p:cBhvr>
                                    </p:animEffect>
                                  </p:childTnLst>
                                </p:cTn>
                              </p:par>
                              <p:par>
                                <p:cTn id="80" presetID="42" presetClass="path" presetSubtype="0" repeatCount="indefinite" fill="hold" nodeType="withEffect">
                                  <p:stCondLst>
                                    <p:cond delay="500"/>
                                  </p:stCondLst>
                                  <p:childTnLst>
                                    <p:animMotion origin="layout" path="M 3.05556E-6 -3.7037E-7 L -0.04653 -3.7037E-7 " pathEditMode="relative" rAng="0" ptsTypes="AA">
                                      <p:cBhvr>
                                        <p:cTn id="81" dur="1500" spd="-100000" fill="hold"/>
                                        <p:tgtEl>
                                          <p:spTgt spid="57"/>
                                        </p:tgtEl>
                                        <p:attrNameLst>
                                          <p:attrName>ppt_x</p:attrName>
                                          <p:attrName>ppt_y</p:attrName>
                                        </p:attrNameLst>
                                      </p:cBhvr>
                                      <p:rCtr x="-2326" y="0"/>
                                    </p:animMotion>
                                  </p:childTnLst>
                                </p:cTn>
                              </p:par>
                              <p:par>
                                <p:cTn id="82" presetID="53" presetClass="entr" presetSubtype="16" repeatCount="indefinite" fill="hold" nodeType="withEffect">
                                  <p:stCondLst>
                                    <p:cond delay="1000"/>
                                  </p:stCondLst>
                                  <p:childTnLst>
                                    <p:set>
                                      <p:cBhvr>
                                        <p:cTn id="83" dur="1" fill="hold">
                                          <p:stCondLst>
                                            <p:cond delay="0"/>
                                          </p:stCondLst>
                                        </p:cTn>
                                        <p:tgtEl>
                                          <p:spTgt spid="58"/>
                                        </p:tgtEl>
                                        <p:attrNameLst>
                                          <p:attrName>style.visibility</p:attrName>
                                        </p:attrNameLst>
                                      </p:cBhvr>
                                      <p:to>
                                        <p:strVal val="visible"/>
                                      </p:to>
                                    </p:set>
                                    <p:anim calcmode="lin" valueType="num">
                                      <p:cBhvr>
                                        <p:cTn id="84" dur="1500" fill="hold"/>
                                        <p:tgtEl>
                                          <p:spTgt spid="58"/>
                                        </p:tgtEl>
                                        <p:attrNameLst>
                                          <p:attrName>ppt_w</p:attrName>
                                        </p:attrNameLst>
                                      </p:cBhvr>
                                      <p:tavLst>
                                        <p:tav tm="0">
                                          <p:val>
                                            <p:fltVal val="0"/>
                                          </p:val>
                                        </p:tav>
                                        <p:tav tm="100000">
                                          <p:val>
                                            <p:strVal val="#ppt_w"/>
                                          </p:val>
                                        </p:tav>
                                      </p:tavLst>
                                    </p:anim>
                                    <p:anim calcmode="lin" valueType="num">
                                      <p:cBhvr>
                                        <p:cTn id="85" dur="1500" fill="hold"/>
                                        <p:tgtEl>
                                          <p:spTgt spid="58"/>
                                        </p:tgtEl>
                                        <p:attrNameLst>
                                          <p:attrName>ppt_h</p:attrName>
                                        </p:attrNameLst>
                                      </p:cBhvr>
                                      <p:tavLst>
                                        <p:tav tm="0">
                                          <p:val>
                                            <p:fltVal val="0"/>
                                          </p:val>
                                        </p:tav>
                                        <p:tav tm="100000">
                                          <p:val>
                                            <p:strVal val="#ppt_h"/>
                                          </p:val>
                                        </p:tav>
                                      </p:tavLst>
                                    </p:anim>
                                    <p:animEffect transition="in" filter="fade">
                                      <p:cBhvr>
                                        <p:cTn id="86" dur="1500"/>
                                        <p:tgtEl>
                                          <p:spTgt spid="58"/>
                                        </p:tgtEl>
                                      </p:cBhvr>
                                    </p:animEffect>
                                  </p:childTnLst>
                                </p:cTn>
                              </p:par>
                              <p:par>
                                <p:cTn id="87" presetID="42" presetClass="path" presetSubtype="0" repeatCount="indefinite" fill="hold" nodeType="withEffect">
                                  <p:stCondLst>
                                    <p:cond delay="1000"/>
                                  </p:stCondLst>
                                  <p:childTnLst>
                                    <p:animMotion origin="layout" path="M -3.33333E-6 1.48148E-6 L -0.04652 1.48148E-6 " pathEditMode="relative" rAng="0" ptsTypes="AA">
                                      <p:cBhvr>
                                        <p:cTn id="88" dur="1500" spd="-100000" fill="hold"/>
                                        <p:tgtEl>
                                          <p:spTgt spid="58"/>
                                        </p:tgtEl>
                                        <p:attrNameLst>
                                          <p:attrName>ppt_x</p:attrName>
                                          <p:attrName>ppt_y</p:attrName>
                                        </p:attrNameLst>
                                      </p:cBhvr>
                                      <p:rCtr x="-2326" y="0"/>
                                    </p:animMotion>
                                  </p:childTnLst>
                                </p:cTn>
                              </p:par>
                              <p:par>
                                <p:cTn id="89" presetID="53" presetClass="entr" presetSubtype="16" repeatCount="indefinite" fill="hold" nodeType="withEffect">
                                  <p:stCondLst>
                                    <p:cond delay="0"/>
                                  </p:stCondLst>
                                  <p:childTnLst>
                                    <p:set>
                                      <p:cBhvr>
                                        <p:cTn id="90" dur="1" fill="hold">
                                          <p:stCondLst>
                                            <p:cond delay="0"/>
                                          </p:stCondLst>
                                        </p:cTn>
                                        <p:tgtEl>
                                          <p:spTgt spid="71"/>
                                        </p:tgtEl>
                                        <p:attrNameLst>
                                          <p:attrName>style.visibility</p:attrName>
                                        </p:attrNameLst>
                                      </p:cBhvr>
                                      <p:to>
                                        <p:strVal val="visible"/>
                                      </p:to>
                                    </p:set>
                                    <p:anim calcmode="lin" valueType="num">
                                      <p:cBhvr>
                                        <p:cTn id="91" dur="1500" fill="hold"/>
                                        <p:tgtEl>
                                          <p:spTgt spid="71"/>
                                        </p:tgtEl>
                                        <p:attrNameLst>
                                          <p:attrName>ppt_w</p:attrName>
                                        </p:attrNameLst>
                                      </p:cBhvr>
                                      <p:tavLst>
                                        <p:tav tm="0">
                                          <p:val>
                                            <p:fltVal val="0"/>
                                          </p:val>
                                        </p:tav>
                                        <p:tav tm="100000">
                                          <p:val>
                                            <p:strVal val="#ppt_w"/>
                                          </p:val>
                                        </p:tav>
                                      </p:tavLst>
                                    </p:anim>
                                    <p:anim calcmode="lin" valueType="num">
                                      <p:cBhvr>
                                        <p:cTn id="92" dur="1500" fill="hold"/>
                                        <p:tgtEl>
                                          <p:spTgt spid="71"/>
                                        </p:tgtEl>
                                        <p:attrNameLst>
                                          <p:attrName>ppt_h</p:attrName>
                                        </p:attrNameLst>
                                      </p:cBhvr>
                                      <p:tavLst>
                                        <p:tav tm="0">
                                          <p:val>
                                            <p:fltVal val="0"/>
                                          </p:val>
                                        </p:tav>
                                        <p:tav tm="100000">
                                          <p:val>
                                            <p:strVal val="#ppt_h"/>
                                          </p:val>
                                        </p:tav>
                                      </p:tavLst>
                                    </p:anim>
                                    <p:animEffect transition="in" filter="fade">
                                      <p:cBhvr>
                                        <p:cTn id="93" dur="1500"/>
                                        <p:tgtEl>
                                          <p:spTgt spid="71"/>
                                        </p:tgtEl>
                                      </p:cBhvr>
                                    </p:animEffect>
                                  </p:childTnLst>
                                </p:cTn>
                              </p:par>
                              <p:par>
                                <p:cTn id="94" presetID="42" presetClass="path" presetSubtype="0" repeatCount="indefinite" fill="hold" nodeType="withEffect">
                                  <p:stCondLst>
                                    <p:cond delay="0"/>
                                  </p:stCondLst>
                                  <p:childTnLst>
                                    <p:animMotion origin="layout" path="M 2.5E-6 -4.44444E-6 L 0.04548 -4.44444E-6 " pathEditMode="relative" rAng="0" ptsTypes="AA">
                                      <p:cBhvr>
                                        <p:cTn id="95" dur="1500" spd="-100000" fill="hold"/>
                                        <p:tgtEl>
                                          <p:spTgt spid="71"/>
                                        </p:tgtEl>
                                        <p:attrNameLst>
                                          <p:attrName>ppt_x</p:attrName>
                                          <p:attrName>ppt_y</p:attrName>
                                        </p:attrNameLst>
                                      </p:cBhvr>
                                      <p:rCtr x="2274" y="0"/>
                                    </p:animMotion>
                                  </p:childTnLst>
                                </p:cTn>
                              </p:par>
                              <p:par>
                                <p:cTn id="96" presetID="53" presetClass="entr" presetSubtype="16" repeatCount="indefinite" fill="hold" nodeType="withEffect">
                                  <p:stCondLst>
                                    <p:cond delay="500"/>
                                  </p:stCondLst>
                                  <p:childTnLst>
                                    <p:set>
                                      <p:cBhvr>
                                        <p:cTn id="97" dur="1" fill="hold">
                                          <p:stCondLst>
                                            <p:cond delay="0"/>
                                          </p:stCondLst>
                                        </p:cTn>
                                        <p:tgtEl>
                                          <p:spTgt spid="72"/>
                                        </p:tgtEl>
                                        <p:attrNameLst>
                                          <p:attrName>style.visibility</p:attrName>
                                        </p:attrNameLst>
                                      </p:cBhvr>
                                      <p:to>
                                        <p:strVal val="visible"/>
                                      </p:to>
                                    </p:set>
                                    <p:anim calcmode="lin" valueType="num">
                                      <p:cBhvr>
                                        <p:cTn id="98" dur="1500" fill="hold"/>
                                        <p:tgtEl>
                                          <p:spTgt spid="72"/>
                                        </p:tgtEl>
                                        <p:attrNameLst>
                                          <p:attrName>ppt_w</p:attrName>
                                        </p:attrNameLst>
                                      </p:cBhvr>
                                      <p:tavLst>
                                        <p:tav tm="0">
                                          <p:val>
                                            <p:fltVal val="0"/>
                                          </p:val>
                                        </p:tav>
                                        <p:tav tm="100000">
                                          <p:val>
                                            <p:strVal val="#ppt_w"/>
                                          </p:val>
                                        </p:tav>
                                      </p:tavLst>
                                    </p:anim>
                                    <p:anim calcmode="lin" valueType="num">
                                      <p:cBhvr>
                                        <p:cTn id="99" dur="1500" fill="hold"/>
                                        <p:tgtEl>
                                          <p:spTgt spid="72"/>
                                        </p:tgtEl>
                                        <p:attrNameLst>
                                          <p:attrName>ppt_h</p:attrName>
                                        </p:attrNameLst>
                                      </p:cBhvr>
                                      <p:tavLst>
                                        <p:tav tm="0">
                                          <p:val>
                                            <p:fltVal val="0"/>
                                          </p:val>
                                        </p:tav>
                                        <p:tav tm="100000">
                                          <p:val>
                                            <p:strVal val="#ppt_h"/>
                                          </p:val>
                                        </p:tav>
                                      </p:tavLst>
                                    </p:anim>
                                    <p:animEffect transition="in" filter="fade">
                                      <p:cBhvr>
                                        <p:cTn id="100" dur="1500"/>
                                        <p:tgtEl>
                                          <p:spTgt spid="72"/>
                                        </p:tgtEl>
                                      </p:cBhvr>
                                    </p:animEffect>
                                  </p:childTnLst>
                                </p:cTn>
                              </p:par>
                              <p:par>
                                <p:cTn id="101" presetID="42" presetClass="path" presetSubtype="0" repeatCount="indefinite" fill="hold" nodeType="withEffect">
                                  <p:stCondLst>
                                    <p:cond delay="500"/>
                                  </p:stCondLst>
                                  <p:childTnLst>
                                    <p:animMotion origin="layout" path="M -3.88889E-6 -3.08642E-6 L 0.04549 -3.08642E-6 " pathEditMode="relative" rAng="0" ptsTypes="AA">
                                      <p:cBhvr>
                                        <p:cTn id="102" dur="1500" spd="-100000" fill="hold"/>
                                        <p:tgtEl>
                                          <p:spTgt spid="72"/>
                                        </p:tgtEl>
                                        <p:attrNameLst>
                                          <p:attrName>ppt_x</p:attrName>
                                          <p:attrName>ppt_y</p:attrName>
                                        </p:attrNameLst>
                                      </p:cBhvr>
                                      <p:rCtr x="2274" y="0"/>
                                    </p:animMotion>
                                  </p:childTnLst>
                                </p:cTn>
                              </p:par>
                              <p:par>
                                <p:cTn id="103" presetID="53" presetClass="entr" presetSubtype="16" repeatCount="indefinite" fill="hold" nodeType="withEffect">
                                  <p:stCondLst>
                                    <p:cond delay="1000"/>
                                  </p:stCondLst>
                                  <p:childTnLst>
                                    <p:set>
                                      <p:cBhvr>
                                        <p:cTn id="104" dur="1" fill="hold">
                                          <p:stCondLst>
                                            <p:cond delay="0"/>
                                          </p:stCondLst>
                                        </p:cTn>
                                        <p:tgtEl>
                                          <p:spTgt spid="73"/>
                                        </p:tgtEl>
                                        <p:attrNameLst>
                                          <p:attrName>style.visibility</p:attrName>
                                        </p:attrNameLst>
                                      </p:cBhvr>
                                      <p:to>
                                        <p:strVal val="visible"/>
                                      </p:to>
                                    </p:set>
                                    <p:anim calcmode="lin" valueType="num">
                                      <p:cBhvr>
                                        <p:cTn id="105" dur="1500" fill="hold"/>
                                        <p:tgtEl>
                                          <p:spTgt spid="73"/>
                                        </p:tgtEl>
                                        <p:attrNameLst>
                                          <p:attrName>ppt_w</p:attrName>
                                        </p:attrNameLst>
                                      </p:cBhvr>
                                      <p:tavLst>
                                        <p:tav tm="0">
                                          <p:val>
                                            <p:fltVal val="0"/>
                                          </p:val>
                                        </p:tav>
                                        <p:tav tm="100000">
                                          <p:val>
                                            <p:strVal val="#ppt_w"/>
                                          </p:val>
                                        </p:tav>
                                      </p:tavLst>
                                    </p:anim>
                                    <p:anim calcmode="lin" valueType="num">
                                      <p:cBhvr>
                                        <p:cTn id="106" dur="1500" fill="hold"/>
                                        <p:tgtEl>
                                          <p:spTgt spid="73"/>
                                        </p:tgtEl>
                                        <p:attrNameLst>
                                          <p:attrName>ppt_h</p:attrName>
                                        </p:attrNameLst>
                                      </p:cBhvr>
                                      <p:tavLst>
                                        <p:tav tm="0">
                                          <p:val>
                                            <p:fltVal val="0"/>
                                          </p:val>
                                        </p:tav>
                                        <p:tav tm="100000">
                                          <p:val>
                                            <p:strVal val="#ppt_h"/>
                                          </p:val>
                                        </p:tav>
                                      </p:tavLst>
                                    </p:anim>
                                    <p:animEffect transition="in" filter="fade">
                                      <p:cBhvr>
                                        <p:cTn id="107" dur="1500"/>
                                        <p:tgtEl>
                                          <p:spTgt spid="73"/>
                                        </p:tgtEl>
                                      </p:cBhvr>
                                    </p:animEffect>
                                  </p:childTnLst>
                                </p:cTn>
                              </p:par>
                              <p:par>
                                <p:cTn id="108" presetID="42" presetClass="path" presetSubtype="0" repeatCount="indefinite" fill="hold" nodeType="withEffect">
                                  <p:stCondLst>
                                    <p:cond delay="1000"/>
                                  </p:stCondLst>
                                  <p:childTnLst>
                                    <p:animMotion origin="layout" path="M -3.88889E-6 3.33333E-6 L 0.04549 3.33333E-6 " pathEditMode="relative" rAng="0" ptsTypes="AA">
                                      <p:cBhvr>
                                        <p:cTn id="109" dur="1500" spd="-100000" fill="hold"/>
                                        <p:tgtEl>
                                          <p:spTgt spid="73"/>
                                        </p:tgtEl>
                                        <p:attrNameLst>
                                          <p:attrName>ppt_x</p:attrName>
                                          <p:attrName>ppt_y</p:attrName>
                                        </p:attrNameLst>
                                      </p:cBhvr>
                                      <p:rCtr x="2274" y="0"/>
                                    </p:animMotion>
                                  </p:childTnLst>
                                </p:cTn>
                              </p:par>
                              <p:par>
                                <p:cTn id="110" presetID="53" presetClass="entr" presetSubtype="16" repeatCount="indefinite"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 calcmode="lin" valueType="num">
                                      <p:cBhvr>
                                        <p:cTn id="112" dur="1500" fill="hold"/>
                                        <p:tgtEl>
                                          <p:spTgt spid="74"/>
                                        </p:tgtEl>
                                        <p:attrNameLst>
                                          <p:attrName>ppt_w</p:attrName>
                                        </p:attrNameLst>
                                      </p:cBhvr>
                                      <p:tavLst>
                                        <p:tav tm="0">
                                          <p:val>
                                            <p:fltVal val="0"/>
                                          </p:val>
                                        </p:tav>
                                        <p:tav tm="100000">
                                          <p:val>
                                            <p:strVal val="#ppt_w"/>
                                          </p:val>
                                        </p:tav>
                                      </p:tavLst>
                                    </p:anim>
                                    <p:anim calcmode="lin" valueType="num">
                                      <p:cBhvr>
                                        <p:cTn id="113" dur="1500" fill="hold"/>
                                        <p:tgtEl>
                                          <p:spTgt spid="74"/>
                                        </p:tgtEl>
                                        <p:attrNameLst>
                                          <p:attrName>ppt_h</p:attrName>
                                        </p:attrNameLst>
                                      </p:cBhvr>
                                      <p:tavLst>
                                        <p:tav tm="0">
                                          <p:val>
                                            <p:fltVal val="0"/>
                                          </p:val>
                                        </p:tav>
                                        <p:tav tm="100000">
                                          <p:val>
                                            <p:strVal val="#ppt_h"/>
                                          </p:val>
                                        </p:tav>
                                      </p:tavLst>
                                    </p:anim>
                                    <p:animEffect transition="in" filter="fade">
                                      <p:cBhvr>
                                        <p:cTn id="114" dur="1500"/>
                                        <p:tgtEl>
                                          <p:spTgt spid="74"/>
                                        </p:tgtEl>
                                      </p:cBhvr>
                                    </p:animEffect>
                                  </p:childTnLst>
                                </p:cTn>
                              </p:par>
                              <p:par>
                                <p:cTn id="115" presetID="42" presetClass="path" presetSubtype="0" repeatCount="indefinite" fill="hold" nodeType="withEffect">
                                  <p:stCondLst>
                                    <p:cond delay="0"/>
                                  </p:stCondLst>
                                  <p:childTnLst>
                                    <p:animMotion origin="layout" path="M 3.33333E-6 -4.44444E-6 L -0.04653 -4.44444E-6 " pathEditMode="relative" rAng="0" ptsTypes="AA">
                                      <p:cBhvr>
                                        <p:cTn id="116" dur="1500" spd="-100000" fill="hold"/>
                                        <p:tgtEl>
                                          <p:spTgt spid="74"/>
                                        </p:tgtEl>
                                        <p:attrNameLst>
                                          <p:attrName>ppt_x</p:attrName>
                                          <p:attrName>ppt_y</p:attrName>
                                        </p:attrNameLst>
                                      </p:cBhvr>
                                      <p:rCtr x="-2326" y="0"/>
                                    </p:animMotion>
                                  </p:childTnLst>
                                </p:cTn>
                              </p:par>
                              <p:par>
                                <p:cTn id="117" presetID="53" presetClass="entr" presetSubtype="16" repeatCount="indefinite" fill="hold" nodeType="withEffect">
                                  <p:stCondLst>
                                    <p:cond delay="500"/>
                                  </p:stCondLst>
                                  <p:childTnLst>
                                    <p:set>
                                      <p:cBhvr>
                                        <p:cTn id="118" dur="1" fill="hold">
                                          <p:stCondLst>
                                            <p:cond delay="0"/>
                                          </p:stCondLst>
                                        </p:cTn>
                                        <p:tgtEl>
                                          <p:spTgt spid="75"/>
                                        </p:tgtEl>
                                        <p:attrNameLst>
                                          <p:attrName>style.visibility</p:attrName>
                                        </p:attrNameLst>
                                      </p:cBhvr>
                                      <p:to>
                                        <p:strVal val="visible"/>
                                      </p:to>
                                    </p:set>
                                    <p:anim calcmode="lin" valueType="num">
                                      <p:cBhvr>
                                        <p:cTn id="119" dur="1500" fill="hold"/>
                                        <p:tgtEl>
                                          <p:spTgt spid="75"/>
                                        </p:tgtEl>
                                        <p:attrNameLst>
                                          <p:attrName>ppt_w</p:attrName>
                                        </p:attrNameLst>
                                      </p:cBhvr>
                                      <p:tavLst>
                                        <p:tav tm="0">
                                          <p:val>
                                            <p:fltVal val="0"/>
                                          </p:val>
                                        </p:tav>
                                        <p:tav tm="100000">
                                          <p:val>
                                            <p:strVal val="#ppt_w"/>
                                          </p:val>
                                        </p:tav>
                                      </p:tavLst>
                                    </p:anim>
                                    <p:anim calcmode="lin" valueType="num">
                                      <p:cBhvr>
                                        <p:cTn id="120" dur="1500" fill="hold"/>
                                        <p:tgtEl>
                                          <p:spTgt spid="75"/>
                                        </p:tgtEl>
                                        <p:attrNameLst>
                                          <p:attrName>ppt_h</p:attrName>
                                        </p:attrNameLst>
                                      </p:cBhvr>
                                      <p:tavLst>
                                        <p:tav tm="0">
                                          <p:val>
                                            <p:fltVal val="0"/>
                                          </p:val>
                                        </p:tav>
                                        <p:tav tm="100000">
                                          <p:val>
                                            <p:strVal val="#ppt_h"/>
                                          </p:val>
                                        </p:tav>
                                      </p:tavLst>
                                    </p:anim>
                                    <p:animEffect transition="in" filter="fade">
                                      <p:cBhvr>
                                        <p:cTn id="121" dur="1500"/>
                                        <p:tgtEl>
                                          <p:spTgt spid="75"/>
                                        </p:tgtEl>
                                      </p:cBhvr>
                                    </p:animEffect>
                                  </p:childTnLst>
                                </p:cTn>
                              </p:par>
                              <p:par>
                                <p:cTn id="122" presetID="42" presetClass="path" presetSubtype="0" repeatCount="indefinite" fill="hold" nodeType="withEffect">
                                  <p:stCondLst>
                                    <p:cond delay="500"/>
                                  </p:stCondLst>
                                  <p:childTnLst>
                                    <p:animMotion origin="layout" path="M 3.33333E-6 -3.08642E-6 L -0.04653 -3.08642E-6 " pathEditMode="relative" rAng="0" ptsTypes="AA">
                                      <p:cBhvr>
                                        <p:cTn id="123" dur="1500" spd="-100000" fill="hold"/>
                                        <p:tgtEl>
                                          <p:spTgt spid="75"/>
                                        </p:tgtEl>
                                        <p:attrNameLst>
                                          <p:attrName>ppt_x</p:attrName>
                                          <p:attrName>ppt_y</p:attrName>
                                        </p:attrNameLst>
                                      </p:cBhvr>
                                      <p:rCtr x="-2326" y="0"/>
                                    </p:animMotion>
                                  </p:childTnLst>
                                </p:cTn>
                              </p:par>
                              <p:par>
                                <p:cTn id="124" presetID="53" presetClass="entr" presetSubtype="16" repeatCount="indefinite" fill="hold" nodeType="withEffect">
                                  <p:stCondLst>
                                    <p:cond delay="1000"/>
                                  </p:stCondLst>
                                  <p:childTnLst>
                                    <p:set>
                                      <p:cBhvr>
                                        <p:cTn id="125" dur="1" fill="hold">
                                          <p:stCondLst>
                                            <p:cond delay="0"/>
                                          </p:stCondLst>
                                        </p:cTn>
                                        <p:tgtEl>
                                          <p:spTgt spid="76"/>
                                        </p:tgtEl>
                                        <p:attrNameLst>
                                          <p:attrName>style.visibility</p:attrName>
                                        </p:attrNameLst>
                                      </p:cBhvr>
                                      <p:to>
                                        <p:strVal val="visible"/>
                                      </p:to>
                                    </p:set>
                                    <p:anim calcmode="lin" valueType="num">
                                      <p:cBhvr>
                                        <p:cTn id="126" dur="1500" fill="hold"/>
                                        <p:tgtEl>
                                          <p:spTgt spid="76"/>
                                        </p:tgtEl>
                                        <p:attrNameLst>
                                          <p:attrName>ppt_w</p:attrName>
                                        </p:attrNameLst>
                                      </p:cBhvr>
                                      <p:tavLst>
                                        <p:tav tm="0">
                                          <p:val>
                                            <p:fltVal val="0"/>
                                          </p:val>
                                        </p:tav>
                                        <p:tav tm="100000">
                                          <p:val>
                                            <p:strVal val="#ppt_w"/>
                                          </p:val>
                                        </p:tav>
                                      </p:tavLst>
                                    </p:anim>
                                    <p:anim calcmode="lin" valueType="num">
                                      <p:cBhvr>
                                        <p:cTn id="127" dur="1500" fill="hold"/>
                                        <p:tgtEl>
                                          <p:spTgt spid="76"/>
                                        </p:tgtEl>
                                        <p:attrNameLst>
                                          <p:attrName>ppt_h</p:attrName>
                                        </p:attrNameLst>
                                      </p:cBhvr>
                                      <p:tavLst>
                                        <p:tav tm="0">
                                          <p:val>
                                            <p:fltVal val="0"/>
                                          </p:val>
                                        </p:tav>
                                        <p:tav tm="100000">
                                          <p:val>
                                            <p:strVal val="#ppt_h"/>
                                          </p:val>
                                        </p:tav>
                                      </p:tavLst>
                                    </p:anim>
                                    <p:animEffect transition="in" filter="fade">
                                      <p:cBhvr>
                                        <p:cTn id="128" dur="1500"/>
                                        <p:tgtEl>
                                          <p:spTgt spid="76"/>
                                        </p:tgtEl>
                                      </p:cBhvr>
                                    </p:animEffect>
                                  </p:childTnLst>
                                </p:cTn>
                              </p:par>
                              <p:par>
                                <p:cTn id="129" presetID="42" presetClass="path" presetSubtype="0" repeatCount="indefinite" fill="hold" nodeType="withEffect">
                                  <p:stCondLst>
                                    <p:cond delay="1000"/>
                                  </p:stCondLst>
                                  <p:childTnLst>
                                    <p:animMotion origin="layout" path="M 5.55556E-7 3.33333E-6 L -0.04653 3.33333E-6 " pathEditMode="relative" rAng="0" ptsTypes="AA">
                                      <p:cBhvr>
                                        <p:cTn id="130" dur="1500" spd="-100000" fill="hold"/>
                                        <p:tgtEl>
                                          <p:spTgt spid="76"/>
                                        </p:tgtEl>
                                        <p:attrNameLst>
                                          <p:attrName>ppt_x</p:attrName>
                                          <p:attrName>ppt_y</p:attrName>
                                        </p:attrNameLst>
                                      </p:cBhvr>
                                      <p:rCtr x="-2326" y="0"/>
                                    </p:animMotion>
                                  </p:childTnLst>
                                </p:cTn>
                              </p:par>
                              <p:par>
                                <p:cTn id="131" presetID="0" presetClass="path" presetSubtype="0" repeatCount="indefinite" fill="hold" grpId="0" nodeType="withEffect">
                                  <p:stCondLst>
                                    <p:cond delay="0"/>
                                  </p:stCondLst>
                                  <p:endCondLst>
                                    <p:cond evt="onNext" delay="0">
                                      <p:tgtEl>
                                        <p:sldTgt/>
                                      </p:tgtEl>
                                    </p:cond>
                                  </p:endCondLst>
                                  <p:childTnLst>
                                    <p:animMotion origin="layout" path="M 0.00017 -3.7037E-6 L 0.14496 0.01544 L 0.14496 0.01482 " pathEditMode="relative" rAng="0" ptsTypes="AAA">
                                      <p:cBhvr>
                                        <p:cTn id="132" dur="2000" fill="hold"/>
                                        <p:tgtEl>
                                          <p:spTgt spid="84"/>
                                        </p:tgtEl>
                                        <p:attrNameLst>
                                          <p:attrName>ppt_x</p:attrName>
                                          <p:attrName>ppt_y</p:attrName>
                                        </p:attrNameLst>
                                      </p:cBhvr>
                                      <p:rCtr x="7240" y="772"/>
                                    </p:animMotion>
                                  </p:childTnLst>
                                </p:cTn>
                              </p:par>
                              <p:par>
                                <p:cTn id="133" presetID="0" presetClass="path" presetSubtype="0" repeatCount="indefinite" fill="hold" grpId="0" nodeType="withEffect">
                                  <p:stCondLst>
                                    <p:cond delay="0"/>
                                  </p:stCondLst>
                                  <p:endCondLst>
                                    <p:cond evt="onNext" delay="0">
                                      <p:tgtEl>
                                        <p:sldTgt/>
                                      </p:tgtEl>
                                    </p:cond>
                                  </p:endCondLst>
                                  <p:childTnLst>
                                    <p:animMotion origin="layout" path="M 0.00018 3.7037E-6 L 0.14497 0.01543 L 0.14497 0.01481 " pathEditMode="relative" rAng="0" ptsTypes="AAA">
                                      <p:cBhvr>
                                        <p:cTn id="134" dur="2000" fill="hold"/>
                                        <p:tgtEl>
                                          <p:spTgt spid="90"/>
                                        </p:tgtEl>
                                        <p:attrNameLst>
                                          <p:attrName>ppt_x</p:attrName>
                                          <p:attrName>ppt_y</p:attrName>
                                        </p:attrNameLst>
                                      </p:cBhvr>
                                      <p:rCtr x="7240" y="772"/>
                                    </p:animMotion>
                                  </p:childTnLst>
                                </p:cTn>
                              </p:par>
                              <p:par>
                                <p:cTn id="135" presetID="0" presetClass="path" presetSubtype="0" repeatCount="indefinite" fill="hold" grpId="0" nodeType="withEffect">
                                  <p:stCondLst>
                                    <p:cond delay="0"/>
                                  </p:stCondLst>
                                  <p:endCondLst>
                                    <p:cond evt="onNext" delay="0">
                                      <p:tgtEl>
                                        <p:sldTgt/>
                                      </p:tgtEl>
                                    </p:cond>
                                  </p:endCondLst>
                                  <p:childTnLst>
                                    <p:animMotion origin="layout" path="M 0.00017 4.69136E-6 L 0.14496 0.01543 L 0.14496 0.01481 " pathEditMode="relative" rAng="0" ptsTypes="AAA">
                                      <p:cBhvr>
                                        <p:cTn id="136" dur="2000" fill="hold"/>
                                        <p:tgtEl>
                                          <p:spTgt spid="91"/>
                                        </p:tgtEl>
                                        <p:attrNameLst>
                                          <p:attrName>ppt_x</p:attrName>
                                          <p:attrName>ppt_y</p:attrName>
                                        </p:attrNameLst>
                                      </p:cBhvr>
                                      <p:rCtr x="7240" y="772"/>
                                    </p:animMotion>
                                  </p:childTnLst>
                                </p:cTn>
                              </p:par>
                              <p:par>
                                <p:cTn id="137" presetID="0" presetClass="path" presetSubtype="0" repeatCount="indefinite" fill="hold" grpId="0" nodeType="withEffect">
                                  <p:stCondLst>
                                    <p:cond delay="0"/>
                                  </p:stCondLst>
                                  <p:endCondLst>
                                    <p:cond evt="onNext" delay="0">
                                      <p:tgtEl>
                                        <p:sldTgt/>
                                      </p:tgtEl>
                                    </p:cond>
                                  </p:endCondLst>
                                  <p:childTnLst>
                                    <p:animMotion origin="layout" path="M -1.66667E-6 -0.00031 L -0.11354 -0.01203 " pathEditMode="relative" rAng="0" ptsTypes="AA">
                                      <p:cBhvr>
                                        <p:cTn id="138" dur="2000" fill="hold"/>
                                        <p:tgtEl>
                                          <p:spTgt spid="92"/>
                                        </p:tgtEl>
                                        <p:attrNameLst>
                                          <p:attrName>ppt_x</p:attrName>
                                          <p:attrName>ppt_y</p:attrName>
                                        </p:attrNameLst>
                                      </p:cBhvr>
                                      <p:rCtr x="-5677" y="-586"/>
                                    </p:animMotion>
                                  </p:childTnLst>
                                </p:cTn>
                              </p:par>
                              <p:par>
                                <p:cTn id="139" presetID="0" presetClass="path" presetSubtype="0" repeatCount="indefinite" fill="hold" grpId="0" nodeType="withEffect">
                                  <p:stCondLst>
                                    <p:cond delay="0"/>
                                  </p:stCondLst>
                                  <p:endCondLst>
                                    <p:cond evt="onNext" delay="0">
                                      <p:tgtEl>
                                        <p:sldTgt/>
                                      </p:tgtEl>
                                    </p:cond>
                                  </p:endCondLst>
                                  <p:childTnLst>
                                    <p:animMotion origin="layout" path="M 2.77778E-7 -0.00031 L -0.11354 -0.01204 " pathEditMode="relative" rAng="0" ptsTypes="AA">
                                      <p:cBhvr>
                                        <p:cTn id="140" dur="2000" fill="hold"/>
                                        <p:tgtEl>
                                          <p:spTgt spid="93"/>
                                        </p:tgtEl>
                                        <p:attrNameLst>
                                          <p:attrName>ppt_x</p:attrName>
                                          <p:attrName>ppt_y</p:attrName>
                                        </p:attrNameLst>
                                      </p:cBhvr>
                                      <p:rCtr x="-5677" y="-586"/>
                                    </p:animMotion>
                                  </p:childTnLst>
                                </p:cTn>
                              </p:par>
                              <p:par>
                                <p:cTn id="141" presetID="0" presetClass="path" presetSubtype="0" repeatCount="indefinite" fill="hold" grpId="0" nodeType="withEffect">
                                  <p:stCondLst>
                                    <p:cond delay="0"/>
                                  </p:stCondLst>
                                  <p:endCondLst>
                                    <p:cond evt="onNext" delay="0">
                                      <p:tgtEl>
                                        <p:sldTgt/>
                                      </p:tgtEl>
                                    </p:cond>
                                  </p:endCondLst>
                                  <p:childTnLst>
                                    <p:animMotion origin="layout" path="M 1.38889E-6 -0.00031 L -0.11354 -0.01204 " pathEditMode="relative" rAng="0" ptsTypes="AA">
                                      <p:cBhvr>
                                        <p:cTn id="142" dur="2000" fill="hold"/>
                                        <p:tgtEl>
                                          <p:spTgt spid="94"/>
                                        </p:tgtEl>
                                        <p:attrNameLst>
                                          <p:attrName>ppt_x</p:attrName>
                                          <p:attrName>ppt_y</p:attrName>
                                        </p:attrNameLst>
                                      </p:cBhvr>
                                      <p:rCtr x="-5677" y="-586"/>
                                    </p:animMotion>
                                  </p:childTnLst>
                                </p:cTn>
                              </p:par>
                              <p:par>
                                <p:cTn id="143" presetID="0" presetClass="path" presetSubtype="0" repeatCount="indefinite" fill="hold" grpId="0" nodeType="withEffect">
                                  <p:stCondLst>
                                    <p:cond delay="0"/>
                                  </p:stCondLst>
                                  <p:endCondLst>
                                    <p:cond evt="onNext" delay="0">
                                      <p:tgtEl>
                                        <p:sldTgt/>
                                      </p:tgtEl>
                                    </p:cond>
                                  </p:endCondLst>
                                  <p:childTnLst>
                                    <p:animMotion origin="layout" path="M -3.33333E-6 -0.00031 L -0.06736 0.04135 " pathEditMode="relative" rAng="0" ptsTypes="AA">
                                      <p:cBhvr>
                                        <p:cTn id="144" dur="2000" fill="hold"/>
                                        <p:tgtEl>
                                          <p:spTgt spid="6"/>
                                        </p:tgtEl>
                                        <p:attrNameLst>
                                          <p:attrName>ppt_x</p:attrName>
                                          <p:attrName>ppt_y</p:attrName>
                                        </p:attrNameLst>
                                      </p:cBhvr>
                                      <p:rCtr x="-3368" y="2068"/>
                                    </p:animMotion>
                                  </p:childTnLst>
                                </p:cTn>
                              </p:par>
                              <p:par>
                                <p:cTn id="145" presetID="0" presetClass="path" presetSubtype="0" repeatCount="indefinite" fill="hold" grpId="0" nodeType="withEffect">
                                  <p:stCondLst>
                                    <p:cond delay="0"/>
                                  </p:stCondLst>
                                  <p:endCondLst>
                                    <p:cond evt="onNext" delay="0">
                                      <p:tgtEl>
                                        <p:sldTgt/>
                                      </p:tgtEl>
                                    </p:cond>
                                  </p:endCondLst>
                                  <p:childTnLst>
                                    <p:animMotion origin="layout" path="M 2.77778E-6 -0.00031 L -0.06736 0.04135 " pathEditMode="relative" rAng="0" ptsTypes="AA">
                                      <p:cBhvr>
                                        <p:cTn id="146" dur="2000" fill="hold"/>
                                        <p:tgtEl>
                                          <p:spTgt spid="7"/>
                                        </p:tgtEl>
                                        <p:attrNameLst>
                                          <p:attrName>ppt_x</p:attrName>
                                          <p:attrName>ppt_y</p:attrName>
                                        </p:attrNameLst>
                                      </p:cBhvr>
                                      <p:rCtr x="-3368" y="2068"/>
                                    </p:animMotion>
                                  </p:childTnLst>
                                </p:cTn>
                              </p:par>
                              <p:par>
                                <p:cTn id="147" presetID="0" presetClass="path" presetSubtype="0" repeatCount="indefinite" fill="hold" grpId="0" nodeType="withEffect">
                                  <p:stCondLst>
                                    <p:cond delay="0"/>
                                  </p:stCondLst>
                                  <p:endCondLst>
                                    <p:cond evt="onNext" delay="0">
                                      <p:tgtEl>
                                        <p:sldTgt/>
                                      </p:tgtEl>
                                    </p:cond>
                                  </p:endCondLst>
                                  <p:childTnLst>
                                    <p:animMotion origin="layout" path="M -3.05556E-6 -0.00031 L 0.05 -0.03118 L 0.05 -0.03056 " pathEditMode="relative" rAng="0" ptsTypes="AAA">
                                      <p:cBhvr>
                                        <p:cTn id="148" dur="2000" fill="hold"/>
                                        <p:tgtEl>
                                          <p:spTgt spid="10"/>
                                        </p:tgtEl>
                                        <p:attrNameLst>
                                          <p:attrName>ppt_x</p:attrName>
                                          <p:attrName>ppt_y</p:attrName>
                                        </p:attrNameLst>
                                      </p:cBhvr>
                                      <p:rCtr x="2500" y="-1543"/>
                                    </p:animMotion>
                                  </p:childTnLst>
                                </p:cTn>
                              </p:par>
                              <p:par>
                                <p:cTn id="149" presetID="0" presetClass="path" presetSubtype="0" repeatCount="indefinite" fill="hold" grpId="0" nodeType="withEffect">
                                  <p:stCondLst>
                                    <p:cond delay="0"/>
                                  </p:stCondLst>
                                  <p:endCondLst>
                                    <p:cond evt="onNext" delay="0">
                                      <p:tgtEl>
                                        <p:sldTgt/>
                                      </p:tgtEl>
                                    </p:cond>
                                  </p:endCondLst>
                                  <p:childTnLst>
                                    <p:animMotion origin="layout" path="M 3.33333E-6 -0.00031 L 0.05 -0.03117 L 0.05 -0.03056 " pathEditMode="relative" rAng="0" ptsTypes="AAA">
                                      <p:cBhvr>
                                        <p:cTn id="150" dur="2000" fill="hold"/>
                                        <p:tgtEl>
                                          <p:spTgt spid="11"/>
                                        </p:tgtEl>
                                        <p:attrNameLst>
                                          <p:attrName>ppt_x</p:attrName>
                                          <p:attrName>ppt_y</p:attrName>
                                        </p:attrNameLst>
                                      </p:cBhvr>
                                      <p:rCtr x="2500" y="-1543"/>
                                    </p:animMotion>
                                  </p:childTnLst>
                                </p:cTn>
                              </p:par>
                              <p:par>
                                <p:cTn id="151" presetID="0" presetClass="path" presetSubtype="0" repeatCount="indefinite" fill="hold" grpId="0" nodeType="withEffect">
                                  <p:stCondLst>
                                    <p:cond delay="0"/>
                                  </p:stCondLst>
                                  <p:endCondLst>
                                    <p:cond evt="onNext" delay="0">
                                      <p:tgtEl>
                                        <p:sldTgt/>
                                      </p:tgtEl>
                                    </p:cond>
                                  </p:endCondLst>
                                  <p:childTnLst>
                                    <p:animMotion origin="layout" path="M -0.00035 -0.0003 L 0.04635 0.00062 L 0.04635 0.00093 " pathEditMode="relative" rAng="0" ptsTypes="AAA">
                                      <p:cBhvr>
                                        <p:cTn id="152" dur="2000" fill="hold"/>
                                        <p:tgtEl>
                                          <p:spTgt spid="12"/>
                                        </p:tgtEl>
                                        <p:attrNameLst>
                                          <p:attrName>ppt_x</p:attrName>
                                          <p:attrName>ppt_y</p:attrName>
                                        </p:attrNameLst>
                                      </p:cBhvr>
                                      <p:rCtr x="2326" y="62"/>
                                    </p:animMotion>
                                  </p:childTnLst>
                                </p:cTn>
                              </p:par>
                              <p:par>
                                <p:cTn id="153" presetID="0" presetClass="path" presetSubtype="0" repeatCount="indefinite" fill="hold" grpId="0" nodeType="withEffect">
                                  <p:stCondLst>
                                    <p:cond delay="0"/>
                                  </p:stCondLst>
                                  <p:endCondLst>
                                    <p:cond evt="onNext" delay="0">
                                      <p:tgtEl>
                                        <p:sldTgt/>
                                      </p:tgtEl>
                                    </p:cond>
                                  </p:endCondLst>
                                  <p:childTnLst>
                                    <p:animMotion origin="layout" path="M -0.00035 -0.0003 L 0.04636 0.00062 L 0.04636 0.00093 " pathEditMode="relative" rAng="0" ptsTypes="AAA">
                                      <p:cBhvr>
                                        <p:cTn id="154" dur="2000" fill="hold"/>
                                        <p:tgtEl>
                                          <p:spTgt spid="4"/>
                                        </p:tgtEl>
                                        <p:attrNameLst>
                                          <p:attrName>ppt_x</p:attrName>
                                          <p:attrName>ppt_y</p:attrName>
                                        </p:attrNameLst>
                                      </p:cBhvr>
                                      <p:rCtr x="2326" y="62"/>
                                    </p:animMotion>
                                  </p:childTnLst>
                                </p:cTn>
                              </p:par>
                              <p:par>
                                <p:cTn id="155" presetID="0" presetClass="path" presetSubtype="0" repeatCount="indefinite" fill="hold" grpId="0" nodeType="withEffect">
                                  <p:stCondLst>
                                    <p:cond delay="0"/>
                                  </p:stCondLst>
                                  <p:endCondLst>
                                    <p:cond evt="onNext" delay="0">
                                      <p:tgtEl>
                                        <p:sldTgt/>
                                      </p:tgtEl>
                                    </p:cond>
                                  </p:endCondLst>
                                  <p:childTnLst>
                                    <p:animMotion origin="layout" path="M -2.22222E-6 -0.00031 L -0.06198 0.00031 " pathEditMode="relative" rAng="0" ptsTypes="AA">
                                      <p:cBhvr>
                                        <p:cTn id="156" dur="2000" fill="hold"/>
                                        <p:tgtEl>
                                          <p:spTgt spid="5"/>
                                        </p:tgtEl>
                                        <p:attrNameLst>
                                          <p:attrName>ppt_x</p:attrName>
                                          <p:attrName>ppt_y</p:attrName>
                                        </p:attrNameLst>
                                      </p:cBhvr>
                                      <p:rCtr x="-3108" y="31"/>
                                    </p:animMotion>
                                  </p:childTnLst>
                                </p:cTn>
                              </p:par>
                              <p:par>
                                <p:cTn id="157" presetID="0" presetClass="path" presetSubtype="0" repeatCount="indefinite" fill="hold" grpId="0" nodeType="withEffect">
                                  <p:stCondLst>
                                    <p:cond delay="0"/>
                                  </p:stCondLst>
                                  <p:endCondLst>
                                    <p:cond evt="onNext" delay="0">
                                      <p:tgtEl>
                                        <p:sldTgt/>
                                      </p:tgtEl>
                                    </p:cond>
                                  </p:endCondLst>
                                  <p:childTnLst>
                                    <p:animMotion origin="layout" path="M 4.16667E-6 -0.00031 L -0.06198 0.00031 " pathEditMode="relative" rAng="0" ptsTypes="AA">
                                      <p:cBhvr>
                                        <p:cTn id="158" dur="2000" fill="hold"/>
                                        <p:tgtEl>
                                          <p:spTgt spid="8"/>
                                        </p:tgtEl>
                                        <p:attrNameLst>
                                          <p:attrName>ppt_x</p:attrName>
                                          <p:attrName>ppt_y</p:attrName>
                                        </p:attrNameLst>
                                      </p:cBhvr>
                                      <p:rCtr x="-3108"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ldLvl="0" animBg="1"/>
      <p:bldP spid="90" grpId="0" bldLvl="0" animBg="1"/>
      <p:bldP spid="91" grpId="0" bldLvl="0" animBg="1"/>
      <p:bldP spid="92" grpId="0" bldLvl="0" animBg="1"/>
      <p:bldP spid="93" grpId="0" bldLvl="0" animBg="1"/>
      <p:bldP spid="94" grpId="0" bldLvl="0" animBg="1"/>
      <p:bldP spid="6" grpId="0" bldLvl="0" animBg="1"/>
      <p:bldP spid="7" grpId="0" bldLvl="0" animBg="1"/>
      <p:bldP spid="10" grpId="0" bldLvl="0" animBg="1"/>
      <p:bldP spid="11" grpId="0" bldLvl="0" animBg="1"/>
      <p:bldP spid="12" grpId="0" bldLvl="0" animBg="1"/>
      <p:bldP spid="4" grpId="0" bldLvl="0" animBg="1"/>
      <p:bldP spid="5" grpId="0" bldLvl="0" animBg="1"/>
      <p:bldP spid="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B4EB7-0822-4458-B69C-CA9888899E6F}"/>
              </a:ext>
            </a:extLst>
          </p:cNvPr>
          <p:cNvSpPr>
            <a:spLocks noGrp="1"/>
          </p:cNvSpPr>
          <p:nvPr>
            <p:ph type="title"/>
          </p:nvPr>
        </p:nvSpPr>
        <p:spPr/>
        <p:txBody>
          <a:bodyPr/>
          <a:lstStyle/>
          <a:p>
            <a:pPr algn="ctr"/>
            <a:r>
              <a:rPr lang="zh-CN" altLang="en-US"/>
              <a:t>海洋大科学工程交叉研究</a:t>
            </a:r>
            <a:endParaRPr lang="zh-CN" altLang="en-US" dirty="0"/>
          </a:p>
        </p:txBody>
      </p:sp>
      <p:sp>
        <p:nvSpPr>
          <p:cNvPr id="3" name="内容占位符 2">
            <a:extLst>
              <a:ext uri="{FF2B5EF4-FFF2-40B4-BE49-F238E27FC236}">
                <a16:creationId xmlns:a16="http://schemas.microsoft.com/office/drawing/2014/main" id="{7EFAE6CD-37FE-4CD8-BC0A-BADF63AE85A7}"/>
              </a:ext>
            </a:extLst>
          </p:cNvPr>
          <p:cNvSpPr>
            <a:spLocks noGrp="1"/>
          </p:cNvSpPr>
          <p:nvPr>
            <p:ph idx="1"/>
          </p:nvPr>
        </p:nvSpPr>
        <p:spPr>
          <a:xfrm>
            <a:off x="254264" y="843557"/>
            <a:ext cx="6715222" cy="3686117"/>
          </a:xfrm>
        </p:spPr>
        <p:txBody>
          <a:bodyPr/>
          <a:lstStyle/>
          <a:p>
            <a:pPr>
              <a:spcBef>
                <a:spcPts val="1200"/>
              </a:spcBef>
            </a:pPr>
            <a:r>
              <a:rPr lang="zh-CN" altLang="en-US" sz="2000" b="1" dirty="0"/>
              <a:t>海洋生物识别、海面目标检测</a:t>
            </a:r>
            <a:endParaRPr lang="en-US" altLang="zh-CN" sz="1800" dirty="0"/>
          </a:p>
        </p:txBody>
      </p:sp>
      <p:pic>
        <p:nvPicPr>
          <p:cNvPr id="6" name="图片 5">
            <a:extLst>
              <a:ext uri="{FF2B5EF4-FFF2-40B4-BE49-F238E27FC236}">
                <a16:creationId xmlns:a16="http://schemas.microsoft.com/office/drawing/2014/main" id="{EC772444-6F21-7347-BC71-8A6B3D6E06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907" y="1547676"/>
            <a:ext cx="3312368" cy="2224889"/>
          </a:xfrm>
          <a:prstGeom prst="rect">
            <a:avLst/>
          </a:prstGeom>
        </p:spPr>
      </p:pic>
      <p:pic>
        <p:nvPicPr>
          <p:cNvPr id="8" name="图片 7">
            <a:extLst>
              <a:ext uri="{FF2B5EF4-FFF2-40B4-BE49-F238E27FC236}">
                <a16:creationId xmlns:a16="http://schemas.microsoft.com/office/drawing/2014/main" id="{3B108D52-ACB1-2840-A3BA-DB692C87715A}"/>
              </a:ext>
            </a:extLst>
          </p:cNvPr>
          <p:cNvPicPr>
            <a:picLocks noChangeAspect="1"/>
          </p:cNvPicPr>
          <p:nvPr/>
        </p:nvPicPr>
        <p:blipFill>
          <a:blip r:embed="rId4"/>
          <a:stretch>
            <a:fillRect/>
          </a:stretch>
        </p:blipFill>
        <p:spPr>
          <a:xfrm>
            <a:off x="5944691" y="1536906"/>
            <a:ext cx="2851760" cy="2224889"/>
          </a:xfrm>
          <a:prstGeom prst="rect">
            <a:avLst/>
          </a:prstGeom>
        </p:spPr>
      </p:pic>
      <p:sp>
        <p:nvSpPr>
          <p:cNvPr id="12" name="文本框 11">
            <a:extLst>
              <a:ext uri="{FF2B5EF4-FFF2-40B4-BE49-F238E27FC236}">
                <a16:creationId xmlns:a16="http://schemas.microsoft.com/office/drawing/2014/main" id="{AF9F6C8D-FCB0-443D-B345-EB037B50F86C}"/>
              </a:ext>
            </a:extLst>
          </p:cNvPr>
          <p:cNvSpPr txBox="1"/>
          <p:nvPr/>
        </p:nvSpPr>
        <p:spPr>
          <a:xfrm>
            <a:off x="683568" y="3859183"/>
            <a:ext cx="3672408" cy="584775"/>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针对海洋生物（鱼类和浮游生物）分类问题提出基于小样本的识别方法</a:t>
            </a:r>
          </a:p>
        </p:txBody>
      </p:sp>
      <p:sp>
        <p:nvSpPr>
          <p:cNvPr id="13" name="文本框 12">
            <a:extLst>
              <a:ext uri="{FF2B5EF4-FFF2-40B4-BE49-F238E27FC236}">
                <a16:creationId xmlns:a16="http://schemas.microsoft.com/office/drawing/2014/main" id="{C1442270-ECCD-4C91-9929-F03F7C6E21F8}"/>
              </a:ext>
            </a:extLst>
          </p:cNvPr>
          <p:cNvSpPr txBox="1"/>
          <p:nvPr/>
        </p:nvSpPr>
        <p:spPr>
          <a:xfrm>
            <a:off x="5779575" y="3844573"/>
            <a:ext cx="3293845" cy="584775"/>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提出一种新型的光学遥感图像目标检测方法，可用于海洋灾害监测</a:t>
            </a:r>
          </a:p>
        </p:txBody>
      </p:sp>
      <p:pic>
        <p:nvPicPr>
          <p:cNvPr id="7" name="图片 6">
            <a:extLst>
              <a:ext uri="{FF2B5EF4-FFF2-40B4-BE49-F238E27FC236}">
                <a16:creationId xmlns:a16="http://schemas.microsoft.com/office/drawing/2014/main" id="{7A6FE6B5-5E4D-4301-81D1-F4E1B22791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7037" y="1541551"/>
            <a:ext cx="3303025" cy="2231013"/>
          </a:xfrm>
          <a:prstGeom prst="rect">
            <a:avLst/>
          </a:prstGeom>
        </p:spPr>
      </p:pic>
    </p:spTree>
    <p:extLst>
      <p:ext uri="{BB962C8B-B14F-4D97-AF65-F5344CB8AC3E}">
        <p14:creationId xmlns:p14="http://schemas.microsoft.com/office/powerpoint/2010/main" val="15860801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About the Course </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710896"/>
            <a:ext cx="8892480" cy="4165110"/>
          </a:xfrm>
        </p:spPr>
        <p:txBody>
          <a:bodyPr/>
          <a:lstStyle/>
          <a:p>
            <a:pPr>
              <a:spcBef>
                <a:spcPts val="0"/>
              </a:spcBef>
              <a:spcAft>
                <a:spcPts val="400"/>
              </a:spcAft>
            </a:pPr>
            <a:r>
              <a:rPr lang="en-US" altLang="zh-CN" sz="2000" dirty="0">
                <a:latin typeface="Comic Sans MS" pitchFamily="66" charset="0"/>
              </a:rPr>
              <a:t>Credit units</a:t>
            </a:r>
            <a:r>
              <a:rPr lang="zh-CN" altLang="en-US" sz="2000" dirty="0">
                <a:latin typeface="Comic Sans MS" pitchFamily="66" charset="0"/>
              </a:rPr>
              <a:t>：</a:t>
            </a:r>
            <a:r>
              <a:rPr lang="en-US" altLang="zh-CN" sz="2000" dirty="0">
                <a:latin typeface="Comic Sans MS" pitchFamily="66" charset="0"/>
              </a:rPr>
              <a:t>3      </a:t>
            </a:r>
          </a:p>
          <a:p>
            <a:pPr>
              <a:spcBef>
                <a:spcPts val="0"/>
              </a:spcBef>
              <a:spcAft>
                <a:spcPts val="400"/>
              </a:spcAft>
            </a:pPr>
            <a:r>
              <a:rPr lang="en-US" altLang="zh-CN" sz="2000" dirty="0">
                <a:latin typeface="Comic Sans MS" pitchFamily="66" charset="0"/>
              </a:rPr>
              <a:t>Lecture hours</a:t>
            </a:r>
            <a:r>
              <a:rPr lang="zh-CN" altLang="en-US" sz="2000" dirty="0">
                <a:latin typeface="Comic Sans MS" pitchFamily="66" charset="0"/>
              </a:rPr>
              <a:t>：</a:t>
            </a:r>
            <a:r>
              <a:rPr lang="en-US" altLang="zh-CN" sz="2000" dirty="0">
                <a:latin typeface="Comic Sans MS" pitchFamily="66" charset="0"/>
              </a:rPr>
              <a:t>51 (</a:t>
            </a:r>
            <a:r>
              <a:rPr lang="zh-CN" altLang="en-US" sz="2000" dirty="0">
                <a:latin typeface="Comic Sans MS" pitchFamily="66" charset="0"/>
              </a:rPr>
              <a:t>理论与课堂研讨</a:t>
            </a:r>
            <a:r>
              <a:rPr lang="en-US" altLang="zh-CN" sz="2000" dirty="0">
                <a:latin typeface="Comic Sans MS" pitchFamily="66" charset="0"/>
              </a:rPr>
              <a:t>)    </a:t>
            </a:r>
          </a:p>
          <a:p>
            <a:pPr>
              <a:spcBef>
                <a:spcPts val="0"/>
              </a:spcBef>
              <a:spcAft>
                <a:spcPts val="400"/>
              </a:spcAft>
            </a:pPr>
            <a:r>
              <a:rPr lang="en-US" altLang="zh-CN" sz="2000" dirty="0">
                <a:latin typeface="Comic Sans MS" pitchFamily="66" charset="0"/>
              </a:rPr>
              <a:t>Practice hours</a:t>
            </a:r>
            <a:r>
              <a:rPr lang="zh-CN" altLang="en-US" sz="2000" dirty="0">
                <a:latin typeface="Comic Sans MS" pitchFamily="66" charset="0"/>
              </a:rPr>
              <a:t>：</a:t>
            </a:r>
            <a:r>
              <a:rPr lang="en-US" altLang="zh-CN" sz="2000" dirty="0">
                <a:latin typeface="Comic Sans MS" pitchFamily="66" charset="0"/>
              </a:rPr>
              <a:t>16 (</a:t>
            </a:r>
            <a:r>
              <a:rPr lang="zh-CN" altLang="en-US" sz="2000" dirty="0">
                <a:latin typeface="Comic Sans MS" pitchFamily="66" charset="0"/>
              </a:rPr>
              <a:t>实验课</a:t>
            </a:r>
            <a:r>
              <a:rPr lang="en-US" altLang="zh-CN" sz="2000" dirty="0">
                <a:latin typeface="Comic Sans MS" pitchFamily="66" charset="0"/>
              </a:rPr>
              <a:t>8</a:t>
            </a:r>
            <a:r>
              <a:rPr lang="zh-CN" altLang="en-US" sz="2000" dirty="0">
                <a:latin typeface="Comic Sans MS" pitchFamily="66" charset="0"/>
              </a:rPr>
              <a:t>次</a:t>
            </a:r>
            <a:r>
              <a:rPr lang="en-US" altLang="zh-CN" sz="2000" dirty="0">
                <a:latin typeface="Comic Sans MS" pitchFamily="66" charset="0"/>
              </a:rPr>
              <a:t>)</a:t>
            </a:r>
          </a:p>
          <a:p>
            <a:pPr>
              <a:spcBef>
                <a:spcPts val="0"/>
              </a:spcBef>
              <a:spcAft>
                <a:spcPts val="400"/>
              </a:spcAft>
            </a:pPr>
            <a:r>
              <a:rPr lang="en-US" altLang="zh-CN" sz="2000" dirty="0">
                <a:latin typeface="Comic Sans MS" pitchFamily="66" charset="0"/>
              </a:rPr>
              <a:t>Long term: 17 weeks (</a:t>
            </a:r>
            <a:r>
              <a:rPr lang="zh-CN" altLang="en-US" sz="2000" dirty="0">
                <a:latin typeface="Comic Sans MS" pitchFamily="66" charset="0"/>
              </a:rPr>
              <a:t>配套</a:t>
            </a:r>
            <a:r>
              <a:rPr lang="en-US" altLang="zh-CN" sz="2000" dirty="0">
                <a:latin typeface="Comic Sans MS" pitchFamily="66" charset="0"/>
              </a:rPr>
              <a:t>2024</a:t>
            </a:r>
            <a:r>
              <a:rPr lang="zh-CN" altLang="en-US" sz="2000" dirty="0">
                <a:latin typeface="Comic Sans MS" pitchFamily="66" charset="0"/>
              </a:rPr>
              <a:t>春课程设计</a:t>
            </a:r>
            <a:r>
              <a:rPr lang="en-US" altLang="zh-CN" sz="2000" dirty="0">
                <a:latin typeface="Comic Sans MS" pitchFamily="66" charset="0"/>
              </a:rPr>
              <a:t>)</a:t>
            </a:r>
          </a:p>
          <a:p>
            <a:pPr>
              <a:spcBef>
                <a:spcPts val="0"/>
              </a:spcBef>
              <a:spcAft>
                <a:spcPts val="400"/>
              </a:spcAft>
            </a:pPr>
            <a:r>
              <a:rPr lang="en-US" altLang="zh-CN" sz="2000" dirty="0">
                <a:latin typeface="Comic Sans MS" pitchFamily="66" charset="0"/>
              </a:rPr>
              <a:t>Instructors: </a:t>
            </a:r>
            <a:r>
              <a:rPr lang="zh-CN" altLang="en-US" sz="2000" dirty="0">
                <a:latin typeface="Comic Sans MS" pitchFamily="66" charset="0"/>
              </a:rPr>
              <a:t>关佶红、张毅超、李文根</a:t>
            </a:r>
          </a:p>
          <a:p>
            <a:pPr>
              <a:spcBef>
                <a:spcPts val="0"/>
              </a:spcBef>
              <a:spcAft>
                <a:spcPts val="400"/>
              </a:spcAft>
            </a:pPr>
            <a:r>
              <a:rPr lang="en-US" altLang="zh-CN" sz="2000" b="1" dirty="0">
                <a:latin typeface="Comic Sans MS" pitchFamily="66" charset="0"/>
              </a:rPr>
              <a:t>TAs</a:t>
            </a:r>
            <a:r>
              <a:rPr lang="zh-CN" altLang="en-US" sz="2000" b="1" dirty="0">
                <a:latin typeface="Comic Sans MS" pitchFamily="66" charset="0"/>
              </a:rPr>
              <a:t>：</a:t>
            </a:r>
            <a:endParaRPr lang="en-US" altLang="zh-CN" sz="2000" b="1" dirty="0">
              <a:latin typeface="Comic Sans MS" pitchFamily="66" charset="0"/>
            </a:endParaRPr>
          </a:p>
          <a:p>
            <a:pPr lvl="1">
              <a:spcAft>
                <a:spcPts val="400"/>
              </a:spcAft>
            </a:pPr>
            <a:r>
              <a:rPr lang="zh-CN" altLang="en-US" sz="1800" dirty="0">
                <a:latin typeface="Comic Sans MS" pitchFamily="66" charset="0"/>
              </a:rPr>
              <a:t>彭瀚：</a:t>
            </a:r>
            <a:r>
              <a:rPr lang="en-US" altLang="zh-CN" sz="1800" dirty="0">
                <a:latin typeface="Comic Sans MS" pitchFamily="66" charset="0"/>
              </a:rPr>
              <a:t>18010699229</a:t>
            </a:r>
            <a:r>
              <a:rPr lang="zh-CN" altLang="en-US" sz="1800" dirty="0">
                <a:latin typeface="Comic Sans MS" pitchFamily="66" charset="0"/>
              </a:rPr>
              <a:t>，</a:t>
            </a:r>
            <a:r>
              <a:rPr lang="en-US" altLang="zh-CN" sz="1800" dirty="0">
                <a:latin typeface="Comic Sans MS" pitchFamily="66" charset="0"/>
              </a:rPr>
              <a:t>penghan@tongji.edu.cn </a:t>
            </a:r>
          </a:p>
          <a:p>
            <a:pPr lvl="1">
              <a:spcAft>
                <a:spcPts val="400"/>
              </a:spcAft>
            </a:pPr>
            <a:r>
              <a:rPr lang="zh-CN" altLang="en-US" sz="1800" dirty="0">
                <a:latin typeface="Comic Sans MS" pitchFamily="66" charset="0"/>
              </a:rPr>
              <a:t>金唱：</a:t>
            </a:r>
            <a:r>
              <a:rPr lang="en-US" altLang="zh-CN" sz="1800" dirty="0">
                <a:latin typeface="Comic Sans MS" pitchFamily="66" charset="0"/>
              </a:rPr>
              <a:t>17721293653</a:t>
            </a:r>
            <a:r>
              <a:rPr lang="zh-CN" altLang="en-US" sz="1800" dirty="0">
                <a:latin typeface="Comic Sans MS" pitchFamily="66" charset="0"/>
              </a:rPr>
              <a:t>，</a:t>
            </a:r>
            <a:r>
              <a:rPr lang="en-US" altLang="zh-CN" sz="1800" dirty="0">
                <a:latin typeface="Comic Sans MS" pitchFamily="66" charset="0"/>
              </a:rPr>
              <a:t>jinchang1223@tongji.edu.cn</a:t>
            </a:r>
          </a:p>
          <a:p>
            <a:pPr lvl="1">
              <a:spcAft>
                <a:spcPts val="400"/>
              </a:spcAft>
            </a:pPr>
            <a:r>
              <a:rPr lang="zh-CN" altLang="en-US" sz="1800" dirty="0">
                <a:latin typeface="Comic Sans MS" pitchFamily="66" charset="0"/>
              </a:rPr>
              <a:t>汪宇晗：</a:t>
            </a:r>
            <a:r>
              <a:rPr lang="en-US" altLang="zh-CN" sz="1800" dirty="0">
                <a:latin typeface="Comic Sans MS" pitchFamily="66" charset="0"/>
              </a:rPr>
              <a:t>18365131329</a:t>
            </a:r>
            <a:r>
              <a:rPr lang="zh-CN" altLang="en-US" sz="1800" dirty="0">
                <a:latin typeface="Comic Sans MS" pitchFamily="66" charset="0"/>
              </a:rPr>
              <a:t>，</a:t>
            </a:r>
            <a:r>
              <a:rPr lang="en-US" altLang="zh-CN" sz="1800" dirty="0">
                <a:latin typeface="Comic Sans MS" pitchFamily="66" charset="0"/>
              </a:rPr>
              <a:t>2331925@tongji.edu.cn</a:t>
            </a:r>
          </a:p>
          <a:p>
            <a:pPr lvl="1">
              <a:spcAft>
                <a:spcPts val="400"/>
              </a:spcAft>
            </a:pPr>
            <a:r>
              <a:rPr lang="zh-CN" altLang="en-US" sz="1800" dirty="0">
                <a:latin typeface="Comic Sans MS" pitchFamily="66" charset="0"/>
              </a:rPr>
              <a:t>宋子涵：</a:t>
            </a:r>
            <a:r>
              <a:rPr lang="en-US" altLang="zh-CN" sz="1800" dirty="0">
                <a:latin typeface="Comic Sans MS" pitchFamily="66" charset="0"/>
              </a:rPr>
              <a:t>13386457589</a:t>
            </a:r>
            <a:r>
              <a:rPr lang="zh-CN" altLang="en-US" sz="1800" dirty="0">
                <a:latin typeface="Comic Sans MS" pitchFamily="66" charset="0"/>
              </a:rPr>
              <a:t>，</a:t>
            </a:r>
            <a:r>
              <a:rPr lang="en-US" altLang="zh-CN" sz="1800" dirty="0">
                <a:latin typeface="Comic Sans MS" pitchFamily="66" charset="0"/>
              </a:rPr>
              <a:t>2331902@tongji.edu.cn</a:t>
            </a:r>
          </a:p>
          <a:p>
            <a:pPr lvl="1">
              <a:spcAft>
                <a:spcPts val="400"/>
              </a:spcAft>
            </a:pPr>
            <a:r>
              <a:rPr lang="zh-CN" altLang="en-US" sz="1800" dirty="0">
                <a:latin typeface="Comic Sans MS" pitchFamily="66" charset="0"/>
              </a:rPr>
              <a:t>蒋旭东：</a:t>
            </a:r>
            <a:r>
              <a:rPr lang="en-US" altLang="zh-CN" sz="1800" dirty="0">
                <a:latin typeface="Comic Sans MS" pitchFamily="66" charset="0"/>
              </a:rPr>
              <a:t>18234867925</a:t>
            </a:r>
            <a:r>
              <a:rPr lang="zh-CN" altLang="en-US" sz="1800" dirty="0">
                <a:latin typeface="Comic Sans MS" pitchFamily="66" charset="0"/>
              </a:rPr>
              <a:t>，</a:t>
            </a:r>
            <a:r>
              <a:rPr lang="en-US" altLang="zh-CN" sz="1800" dirty="0">
                <a:latin typeface="Comic Sans MS" pitchFamily="66" charset="0"/>
              </a:rPr>
              <a:t>xdjiang@tongji.edu.cn</a:t>
            </a:r>
            <a:endParaRPr lang="zh-CN" altLang="en-US" sz="1800" dirty="0">
              <a:latin typeface="Comic Sans MS" pitchFamily="66" charset="0"/>
            </a:endParaRPr>
          </a:p>
        </p:txBody>
      </p:sp>
    </p:spTree>
    <p:extLst>
      <p:ext uri="{BB962C8B-B14F-4D97-AF65-F5344CB8AC3E}">
        <p14:creationId xmlns:p14="http://schemas.microsoft.com/office/powerpoint/2010/main" val="18457546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t>海洋大科学工程交叉研究</a:t>
            </a:r>
            <a:endParaRPr lang="zh-CN" altLang="en-US" dirty="0"/>
          </a:p>
        </p:txBody>
      </p:sp>
      <p:sp>
        <p:nvSpPr>
          <p:cNvPr id="16" name="文本框 15">
            <a:extLst>
              <a:ext uri="{FF2B5EF4-FFF2-40B4-BE49-F238E27FC236}">
                <a16:creationId xmlns:a16="http://schemas.microsoft.com/office/drawing/2014/main" id="{0DE25D6A-77A0-4595-8027-4DF7A1904675}"/>
              </a:ext>
            </a:extLst>
          </p:cNvPr>
          <p:cNvSpPr txBox="1"/>
          <p:nvPr/>
        </p:nvSpPr>
        <p:spPr>
          <a:xfrm>
            <a:off x="179512" y="4155926"/>
            <a:ext cx="8784976" cy="646331"/>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基于浮标监测数据的海面船只动态检测，有效解决了由于海面不平稳导致的相机晃动问题，以及天气、距离等因素造成的图像模糊问题，应用于海面船只预警系统</a:t>
            </a:r>
          </a:p>
        </p:txBody>
      </p:sp>
      <p:pic>
        <p:nvPicPr>
          <p:cNvPr id="8" name="ship2_vis.mp4" descr="ship2_vis.mp4">
            <a:extLst>
              <a:ext uri="{FF2B5EF4-FFF2-40B4-BE49-F238E27FC236}">
                <a16:creationId xmlns:a16="http://schemas.microsoft.com/office/drawing/2014/main" id="{85348153-23F5-453A-B723-F5D17861CA4C}"/>
              </a:ext>
            </a:extLst>
          </p:cNvPr>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07504" y="1059582"/>
            <a:ext cx="4320480" cy="2911044"/>
          </a:xfrm>
          <a:prstGeom prst="rect">
            <a:avLst/>
          </a:prstGeom>
          <a:ln w="12700">
            <a:miter lim="400000"/>
          </a:ln>
        </p:spPr>
      </p:pic>
      <p:pic>
        <p:nvPicPr>
          <p:cNvPr id="9" name="ship_vis.mp4" descr="ship_vis.mp4">
            <a:extLst>
              <a:ext uri="{FF2B5EF4-FFF2-40B4-BE49-F238E27FC236}">
                <a16:creationId xmlns:a16="http://schemas.microsoft.com/office/drawing/2014/main" id="{3615E86C-48EC-441E-B6DF-763D482C7166}"/>
              </a:ext>
            </a:extLst>
          </p:cNvPr>
          <p:cNvPicPr>
            <a:picLocks/>
          </p:cNvPicPr>
          <p:nvPr>
            <a:videoFile r:link="rId4"/>
            <p:extLst>
              <p:ext uri="{DAA4B4D4-6D71-4841-9C94-3DE7FCFB9230}">
                <p14:media xmlns:p14="http://schemas.microsoft.com/office/powerpoint/2010/main" r:embed="rId3"/>
              </p:ext>
            </p:extLst>
          </p:nvPr>
        </p:nvPicPr>
        <p:blipFill>
          <a:blip r:embed="rId7"/>
          <a:stretch>
            <a:fillRect/>
          </a:stretch>
        </p:blipFill>
        <p:spPr>
          <a:xfrm>
            <a:off x="4572000" y="1059582"/>
            <a:ext cx="4464496" cy="2911044"/>
          </a:xfrm>
          <a:prstGeom prst="rect">
            <a:avLst/>
          </a:prstGeom>
          <a:ln w="12700">
            <a:miter lim="400000"/>
          </a:ln>
        </p:spPr>
      </p:pic>
    </p:spTree>
    <p:extLst>
      <p:ext uri="{BB962C8B-B14F-4D97-AF65-F5344CB8AC3E}">
        <p14:creationId xmlns:p14="http://schemas.microsoft.com/office/powerpoint/2010/main" val="1659538255"/>
      </p:ext>
    </p:extLst>
  </p:cSld>
  <p:clrMapOvr>
    <a:masterClrMapping/>
  </p:clrMapOvr>
  <p:transition>
    <p:fade/>
  </p:transition>
  <p:timing>
    <p:tnLst>
      <p:par>
        <p:cTn id="1" dur="indefinite" restart="never" nodeType="tmRoot">
          <p:childTnLst>
            <p:video>
              <p:cMediaNode vol="100000">
                <p:cTn id="2" fill="hold" display="0">
                  <p:stCondLst>
                    <p:cond delay="indefinite"/>
                  </p:stCondLst>
                </p:cTn>
                <p:tgtEl>
                  <p:spTgt spid="8"/>
                </p:tgtEl>
              </p:cMediaNode>
            </p:video>
            <p:video>
              <p:cMediaNode vol="100000">
                <p:cTn id="3"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B4EB7-0822-4458-B69C-CA9888899E6F}"/>
              </a:ext>
            </a:extLst>
          </p:cNvPr>
          <p:cNvSpPr>
            <a:spLocks noGrp="1"/>
          </p:cNvSpPr>
          <p:nvPr>
            <p:ph type="title"/>
          </p:nvPr>
        </p:nvSpPr>
        <p:spPr>
          <a:xfrm>
            <a:off x="0" y="-7739"/>
            <a:ext cx="9144000" cy="637580"/>
          </a:xfrm>
        </p:spPr>
        <p:txBody>
          <a:bodyPr/>
          <a:lstStyle/>
          <a:p>
            <a:pPr algn="ctr"/>
            <a:r>
              <a:rPr lang="zh-CN" altLang="en-US"/>
              <a:t>海洋大科学工程交叉研究</a:t>
            </a:r>
            <a:endParaRPr lang="zh-CN" altLang="en-US" dirty="0"/>
          </a:p>
        </p:txBody>
      </p:sp>
      <p:sp>
        <p:nvSpPr>
          <p:cNvPr id="3" name="内容占位符 2">
            <a:extLst>
              <a:ext uri="{FF2B5EF4-FFF2-40B4-BE49-F238E27FC236}">
                <a16:creationId xmlns:a16="http://schemas.microsoft.com/office/drawing/2014/main" id="{7EFAE6CD-37FE-4CD8-BC0A-BADF63AE85A7}"/>
              </a:ext>
            </a:extLst>
          </p:cNvPr>
          <p:cNvSpPr>
            <a:spLocks noGrp="1"/>
          </p:cNvSpPr>
          <p:nvPr>
            <p:ph idx="1"/>
          </p:nvPr>
        </p:nvSpPr>
        <p:spPr>
          <a:xfrm>
            <a:off x="251520" y="843557"/>
            <a:ext cx="6715222" cy="3630727"/>
          </a:xfrm>
        </p:spPr>
        <p:txBody>
          <a:bodyPr/>
          <a:lstStyle/>
          <a:p>
            <a:pPr>
              <a:spcBef>
                <a:spcPts val="1200"/>
              </a:spcBef>
            </a:pPr>
            <a:r>
              <a:rPr lang="zh-CN" altLang="en-US" sz="2000" b="1" dirty="0"/>
              <a:t>藻类风险评估、海温预测</a:t>
            </a:r>
            <a:endParaRPr lang="en-US" altLang="zh-CN" sz="1800" dirty="0"/>
          </a:p>
        </p:txBody>
      </p:sp>
      <p:pic>
        <p:nvPicPr>
          <p:cNvPr id="10" name="图片 9">
            <a:extLst>
              <a:ext uri="{FF2B5EF4-FFF2-40B4-BE49-F238E27FC236}">
                <a16:creationId xmlns:a16="http://schemas.microsoft.com/office/drawing/2014/main" id="{AA1B3610-A18B-427F-A07D-E6AEAC9340CF}"/>
              </a:ext>
            </a:extLst>
          </p:cNvPr>
          <p:cNvPicPr>
            <a:picLocks noChangeAspect="1"/>
          </p:cNvPicPr>
          <p:nvPr/>
        </p:nvPicPr>
        <p:blipFill>
          <a:blip r:embed="rId3"/>
          <a:stretch>
            <a:fillRect/>
          </a:stretch>
        </p:blipFill>
        <p:spPr>
          <a:xfrm>
            <a:off x="5214155" y="1393475"/>
            <a:ext cx="3617293" cy="2447099"/>
          </a:xfrm>
          <a:prstGeom prst="rect">
            <a:avLst/>
          </a:prstGeom>
        </p:spPr>
      </p:pic>
      <p:sp>
        <p:nvSpPr>
          <p:cNvPr id="11" name="文本框 10">
            <a:extLst>
              <a:ext uri="{FF2B5EF4-FFF2-40B4-BE49-F238E27FC236}">
                <a16:creationId xmlns:a16="http://schemas.microsoft.com/office/drawing/2014/main" id="{71DD7750-ED5D-4DF4-AA6F-1CDA11FD6005}"/>
              </a:ext>
            </a:extLst>
          </p:cNvPr>
          <p:cNvSpPr txBox="1"/>
          <p:nvPr/>
        </p:nvSpPr>
        <p:spPr>
          <a:xfrm>
            <a:off x="5364088" y="3931191"/>
            <a:ext cx="3528392" cy="584775"/>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针对海洋时空数据提出的时空特征一体化提取模型，用于海面温度预测</a:t>
            </a:r>
          </a:p>
        </p:txBody>
      </p:sp>
      <p:sp>
        <p:nvSpPr>
          <p:cNvPr id="12" name="文本框 11">
            <a:extLst>
              <a:ext uri="{FF2B5EF4-FFF2-40B4-BE49-F238E27FC236}">
                <a16:creationId xmlns:a16="http://schemas.microsoft.com/office/drawing/2014/main" id="{AF9F6C8D-FCB0-443D-B345-EB037B50F86C}"/>
              </a:ext>
            </a:extLst>
          </p:cNvPr>
          <p:cNvSpPr txBox="1"/>
          <p:nvPr/>
        </p:nvSpPr>
        <p:spPr>
          <a:xfrm>
            <a:off x="1331640" y="3912582"/>
            <a:ext cx="2736304" cy="584775"/>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基于粒子密度分布的赤潮风险评估（秦皇岛海域）</a:t>
            </a:r>
          </a:p>
        </p:txBody>
      </p:sp>
      <p:pic>
        <p:nvPicPr>
          <p:cNvPr id="14" name="图片 13">
            <a:extLst>
              <a:ext uri="{FF2B5EF4-FFF2-40B4-BE49-F238E27FC236}">
                <a16:creationId xmlns:a16="http://schemas.microsoft.com/office/drawing/2014/main" id="{4C6454EF-CBDB-4C9C-9B43-970DFED7D3D8}"/>
              </a:ext>
            </a:extLst>
          </p:cNvPr>
          <p:cNvPicPr>
            <a:picLocks noChangeAspect="1"/>
          </p:cNvPicPr>
          <p:nvPr/>
        </p:nvPicPr>
        <p:blipFill>
          <a:blip r:embed="rId4"/>
          <a:stretch>
            <a:fillRect/>
          </a:stretch>
        </p:blipFill>
        <p:spPr>
          <a:xfrm>
            <a:off x="539552" y="1412084"/>
            <a:ext cx="4424411" cy="2396763"/>
          </a:xfrm>
          <a:prstGeom prst="rect">
            <a:avLst/>
          </a:prstGeom>
        </p:spPr>
      </p:pic>
    </p:spTree>
    <p:extLst>
      <p:ext uri="{BB962C8B-B14F-4D97-AF65-F5344CB8AC3E}">
        <p14:creationId xmlns:p14="http://schemas.microsoft.com/office/powerpoint/2010/main" val="14134319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1EA48-CDC3-437E-A181-77C662746828}"/>
              </a:ext>
            </a:extLst>
          </p:cNvPr>
          <p:cNvSpPr>
            <a:spLocks noGrp="1"/>
          </p:cNvSpPr>
          <p:nvPr>
            <p:ph type="title"/>
          </p:nvPr>
        </p:nvSpPr>
        <p:spPr>
          <a:xfrm>
            <a:off x="0" y="-20538"/>
            <a:ext cx="9144000" cy="637580"/>
          </a:xfrm>
        </p:spPr>
        <p:txBody>
          <a:bodyPr/>
          <a:lstStyle/>
          <a:p>
            <a:pPr algn="ctr"/>
            <a:r>
              <a:rPr lang="zh-CN" altLang="en-US" dirty="0"/>
              <a:t>城市水管网络故障点预测</a:t>
            </a:r>
          </a:p>
        </p:txBody>
      </p:sp>
      <p:sp>
        <p:nvSpPr>
          <p:cNvPr id="4" name="矩形 3">
            <a:extLst>
              <a:ext uri="{FF2B5EF4-FFF2-40B4-BE49-F238E27FC236}">
                <a16:creationId xmlns:a16="http://schemas.microsoft.com/office/drawing/2014/main" id="{FAC2EEE7-B0DB-4A2F-917E-3C82C6E12916}"/>
              </a:ext>
            </a:extLst>
          </p:cNvPr>
          <p:cNvSpPr/>
          <p:nvPr/>
        </p:nvSpPr>
        <p:spPr>
          <a:xfrm>
            <a:off x="330788" y="785619"/>
            <a:ext cx="8345667" cy="1782796"/>
          </a:xfrm>
          <a:prstGeom prst="rect">
            <a:avLst/>
          </a:prstGeom>
        </p:spPr>
        <p:txBody>
          <a:bodyPr wrap="square">
            <a:spAutoFit/>
          </a:bodyPr>
          <a:lstStyle/>
          <a:p>
            <a:pPr marL="257175" indent="-257175" defTabSz="342900" fontAlgn="auto">
              <a:lnSpc>
                <a:spcPct val="150000"/>
              </a:lnSpc>
              <a:spcBef>
                <a:spcPts val="0"/>
              </a:spcBef>
              <a:spcAft>
                <a:spcPts val="0"/>
              </a:spcAft>
              <a:buFont typeface="+mj-lt"/>
              <a:buAutoNum type="arabicPeriod"/>
            </a:pPr>
            <a:r>
              <a:rPr lang="zh-CN" altLang="zh-CN" sz="15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研究城市防灾设施系统内和跨系统间的失效情景，并统计失效规律，建立关键要素与特征失效规律之间的关联映射。</a:t>
            </a:r>
            <a:endParaRPr lang="en-US" altLang="zh-CN" sz="1500" dirty="0">
              <a:solidFill>
                <a:prstClr val="black"/>
              </a:solidFill>
              <a:latin typeface="微软雅黑" panose="020B0503020204020204" pitchFamily="34" charset="-122"/>
              <a:ea typeface="微软雅黑" panose="020B0503020204020204" pitchFamily="34" charset="-122"/>
              <a:cs typeface="Calibri" panose="020F0502020204030204" pitchFamily="34" charset="0"/>
            </a:endParaRPr>
          </a:p>
          <a:p>
            <a:pPr marL="257175" indent="-257175" defTabSz="342900" fontAlgn="auto">
              <a:lnSpc>
                <a:spcPct val="150000"/>
              </a:lnSpc>
              <a:spcBef>
                <a:spcPts val="0"/>
              </a:spcBef>
              <a:spcAft>
                <a:spcPts val="0"/>
              </a:spcAft>
              <a:buFont typeface="+mj-lt"/>
              <a:buAutoNum type="arabicPeriod"/>
            </a:pPr>
            <a:r>
              <a:rPr lang="zh-CN" altLang="zh-CN" sz="15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利用空间统计方法，在</a:t>
            </a:r>
            <a:r>
              <a:rPr lang="en-US" altLang="zh-CN" sz="15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 ArcGIS </a:t>
            </a:r>
            <a:r>
              <a:rPr lang="zh-CN" altLang="zh-CN" sz="15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中进行聚类分析、回归分析，构建防灾设施的空间布局和网络拓扑结构特征与典型失效规律之间的相关性</a:t>
            </a:r>
            <a:endParaRPr lang="en-US" altLang="zh-CN" sz="1500" dirty="0">
              <a:solidFill>
                <a:prstClr val="black"/>
              </a:solidFill>
              <a:latin typeface="微软雅黑" panose="020B0503020204020204" pitchFamily="34" charset="-122"/>
              <a:ea typeface="微软雅黑" panose="020B0503020204020204" pitchFamily="34" charset="-122"/>
              <a:cs typeface="Calibri" panose="020F0502020204030204" pitchFamily="34" charset="0"/>
            </a:endParaRPr>
          </a:p>
          <a:p>
            <a:pPr marL="257175" indent="-257175" defTabSz="342900" fontAlgn="auto">
              <a:lnSpc>
                <a:spcPct val="150000"/>
              </a:lnSpc>
              <a:spcBef>
                <a:spcPts val="0"/>
              </a:spcBef>
              <a:spcAft>
                <a:spcPts val="0"/>
              </a:spcAft>
              <a:buFont typeface="+mj-lt"/>
              <a:buAutoNum type="arabicPeriod"/>
            </a:pPr>
            <a:r>
              <a:rPr lang="zh-CN" altLang="zh-CN" sz="1500" dirty="0">
                <a:solidFill>
                  <a:prstClr val="black"/>
                </a:solidFill>
                <a:latin typeface="微软雅黑" panose="020B0503020204020204" pitchFamily="34" charset="-122"/>
                <a:ea typeface="微软雅黑" panose="020B0503020204020204" pitchFamily="34" charset="-122"/>
                <a:cs typeface="Calibri" panose="020F0502020204030204" pitchFamily="34" charset="0"/>
              </a:rPr>
              <a:t>利用数理统计方法，挖掘防灾设施功能与典型失效规律之间的相关性。</a:t>
            </a:r>
          </a:p>
        </p:txBody>
      </p:sp>
      <p:pic>
        <p:nvPicPr>
          <p:cNvPr id="5" name="Picture 2" descr="Image result for 上海市防灾救灾研究所logo">
            <a:extLst>
              <a:ext uri="{FF2B5EF4-FFF2-40B4-BE49-F238E27FC236}">
                <a16:creationId xmlns:a16="http://schemas.microsoft.com/office/drawing/2014/main" id="{A2ADC896-53AB-40B5-875D-AB97B8283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270" y="2720007"/>
            <a:ext cx="1044938" cy="100387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B2A228C-640B-4ACD-96FA-09392E4C3684}"/>
              </a:ext>
            </a:extLst>
          </p:cNvPr>
          <p:cNvSpPr txBox="1"/>
          <p:nvPr/>
        </p:nvSpPr>
        <p:spPr>
          <a:xfrm>
            <a:off x="5076055" y="3135764"/>
            <a:ext cx="1185169" cy="300082"/>
          </a:xfrm>
          <a:prstGeom prst="rect">
            <a:avLst/>
          </a:prstGeom>
          <a:noFill/>
        </p:spPr>
        <p:txBody>
          <a:bodyPr wrap="square" rtlCol="0">
            <a:spAutoFit/>
          </a:bodyPr>
          <a:lstStyle/>
          <a:p>
            <a:pPr defTabSz="342900" fontAlgn="auto">
              <a:spcBef>
                <a:spcPts val="0"/>
              </a:spcBef>
              <a:spcAft>
                <a:spcPts val="0"/>
              </a:spcAft>
            </a:pPr>
            <a:r>
              <a:rPr lang="zh-CN" altLang="en-US" sz="1350" b="1" dirty="0">
                <a:solidFill>
                  <a:srgbClr val="C00000"/>
                </a:solidFill>
                <a:latin typeface="仿宋" panose="02010609060101010101" pitchFamily="49" charset="-122"/>
                <a:ea typeface="仿宋" panose="02010609060101010101" pitchFamily="49" charset="-122"/>
              </a:rPr>
              <a:t>项目来源</a:t>
            </a:r>
          </a:p>
        </p:txBody>
      </p:sp>
      <p:pic>
        <p:nvPicPr>
          <p:cNvPr id="7" name="图片 6">
            <a:extLst>
              <a:ext uri="{FF2B5EF4-FFF2-40B4-BE49-F238E27FC236}">
                <a16:creationId xmlns:a16="http://schemas.microsoft.com/office/drawing/2014/main" id="{9D8FC5BC-4D15-4AAB-811F-400A6BF00691}"/>
              </a:ext>
            </a:extLst>
          </p:cNvPr>
          <p:cNvPicPr>
            <a:picLocks noChangeAspect="1"/>
          </p:cNvPicPr>
          <p:nvPr/>
        </p:nvPicPr>
        <p:blipFill>
          <a:blip r:embed="rId3"/>
          <a:stretch>
            <a:fillRect/>
          </a:stretch>
        </p:blipFill>
        <p:spPr>
          <a:xfrm>
            <a:off x="1425976" y="2737675"/>
            <a:ext cx="2852469" cy="2138331"/>
          </a:xfrm>
          <a:prstGeom prst="rect">
            <a:avLst/>
          </a:prstGeom>
        </p:spPr>
      </p:pic>
      <p:sp>
        <p:nvSpPr>
          <p:cNvPr id="8" name="文本框 7">
            <a:extLst>
              <a:ext uri="{FF2B5EF4-FFF2-40B4-BE49-F238E27FC236}">
                <a16:creationId xmlns:a16="http://schemas.microsoft.com/office/drawing/2014/main" id="{021FE117-C673-408F-B3A7-321C427B750B}"/>
              </a:ext>
            </a:extLst>
          </p:cNvPr>
          <p:cNvSpPr txBox="1"/>
          <p:nvPr/>
        </p:nvSpPr>
        <p:spPr>
          <a:xfrm>
            <a:off x="5076056" y="4143876"/>
            <a:ext cx="1185169" cy="300082"/>
          </a:xfrm>
          <a:prstGeom prst="rect">
            <a:avLst/>
          </a:prstGeom>
          <a:noFill/>
        </p:spPr>
        <p:txBody>
          <a:bodyPr wrap="square" rtlCol="0">
            <a:spAutoFit/>
          </a:bodyPr>
          <a:lstStyle/>
          <a:p>
            <a:pPr defTabSz="342900" fontAlgn="auto">
              <a:spcBef>
                <a:spcPts val="0"/>
              </a:spcBef>
              <a:spcAft>
                <a:spcPts val="0"/>
              </a:spcAft>
            </a:pPr>
            <a:r>
              <a:rPr lang="zh-CN" altLang="en-US" sz="1350" b="1" dirty="0">
                <a:solidFill>
                  <a:srgbClr val="C00000"/>
                </a:solidFill>
                <a:latin typeface="仿宋" panose="02010609060101010101" pitchFamily="49" charset="-122"/>
                <a:ea typeface="仿宋" panose="02010609060101010101" pitchFamily="49" charset="-122"/>
              </a:rPr>
              <a:t>项目合作方</a:t>
            </a:r>
          </a:p>
        </p:txBody>
      </p:sp>
      <p:pic>
        <p:nvPicPr>
          <p:cNvPr id="9" name="图片 8">
            <a:extLst>
              <a:ext uri="{FF2B5EF4-FFF2-40B4-BE49-F238E27FC236}">
                <a16:creationId xmlns:a16="http://schemas.microsoft.com/office/drawing/2014/main" id="{3502C500-F6A4-4CF4-9865-D1BF4ABFA1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2654" y="4062399"/>
            <a:ext cx="2337047" cy="381559"/>
          </a:xfrm>
          <a:prstGeom prst="rect">
            <a:avLst/>
          </a:prstGeom>
        </p:spPr>
      </p:pic>
    </p:spTree>
    <p:extLst>
      <p:ext uri="{BB962C8B-B14F-4D97-AF65-F5344CB8AC3E}">
        <p14:creationId xmlns:p14="http://schemas.microsoft.com/office/powerpoint/2010/main" val="22142436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latin typeface="Comic Sans MS" pitchFamily="66" charset="0"/>
                <a:ea typeface="华康俪金黑W8" panose="020B0809000000000000" pitchFamily="49" charset="-122"/>
              </a:rPr>
              <a:t>生物医学大数据分析与应用</a:t>
            </a:r>
            <a:endParaRPr lang="zh-CN" altLang="en-US">
              <a:latin typeface="Comic Sans MS" pitchFamily="66" charset="0"/>
            </a:endParaRPr>
          </a:p>
        </p:txBody>
      </p:sp>
      <p:grpSp>
        <p:nvGrpSpPr>
          <p:cNvPr id="3" name="组合 2">
            <a:extLst>
              <a:ext uri="{FF2B5EF4-FFF2-40B4-BE49-F238E27FC236}">
                <a16:creationId xmlns:a16="http://schemas.microsoft.com/office/drawing/2014/main" id="{397A71B7-C98C-4074-B934-3C4487D86293}"/>
              </a:ext>
            </a:extLst>
          </p:cNvPr>
          <p:cNvGrpSpPr/>
          <p:nvPr/>
        </p:nvGrpSpPr>
        <p:grpSpPr>
          <a:xfrm>
            <a:off x="5581754" y="1031624"/>
            <a:ext cx="2702932" cy="2399988"/>
            <a:chOff x="6061298" y="1621256"/>
            <a:chExt cx="2824101" cy="3443266"/>
          </a:xfrm>
        </p:grpSpPr>
        <p:sp>
          <p:nvSpPr>
            <p:cNvPr id="4" name="矩形 3">
              <a:extLst>
                <a:ext uri="{FF2B5EF4-FFF2-40B4-BE49-F238E27FC236}">
                  <a16:creationId xmlns:a16="http://schemas.microsoft.com/office/drawing/2014/main" id="{5D9D7EDC-313F-4FD8-BC12-6DDC5CF7B0D7}"/>
                </a:ext>
              </a:extLst>
            </p:cNvPr>
            <p:cNvSpPr/>
            <p:nvPr/>
          </p:nvSpPr>
          <p:spPr>
            <a:xfrm>
              <a:off x="6399378" y="4622954"/>
              <a:ext cx="2486021" cy="441568"/>
            </a:xfrm>
            <a:prstGeom prst="rect">
              <a:avLst/>
            </a:prstGeom>
          </p:spPr>
          <p:txBody>
            <a:bodyPr wrap="square">
              <a:spAutoFit/>
            </a:bodyPr>
            <a:lstStyle/>
            <a:p>
              <a:r>
                <a:rPr lang="zh-CN" altLang="en-US" b="1" dirty="0">
                  <a:solidFill>
                    <a:srgbClr val="FF0000"/>
                  </a:solidFill>
                  <a:latin typeface="仿宋" panose="02010609060101010101" pitchFamily="49" charset="-122"/>
                  <a:ea typeface="仿宋" panose="02010609060101010101" pitchFamily="49" charset="-122"/>
                </a:rPr>
                <a:t>聚类分析平台</a:t>
              </a:r>
              <a:r>
                <a:rPr lang="en-US" altLang="zh-CN" b="1" dirty="0" err="1">
                  <a:solidFill>
                    <a:srgbClr val="FF0000"/>
                  </a:solidFill>
                  <a:latin typeface="仿宋" panose="02010609060101010101" pitchFamily="49" charset="-122"/>
                  <a:ea typeface="仿宋" panose="02010609060101010101" pitchFamily="49" charset="-122"/>
                </a:rPr>
                <a:t>scClust</a:t>
              </a:r>
              <a:endParaRPr lang="zh-CN" altLang="en-US" b="1" dirty="0">
                <a:solidFill>
                  <a:srgbClr val="FF0000"/>
                </a:solidFill>
                <a:latin typeface="仿宋" panose="02010609060101010101" pitchFamily="49" charset="-122"/>
                <a:ea typeface="仿宋" panose="02010609060101010101" pitchFamily="49" charset="-122"/>
              </a:endParaRPr>
            </a:p>
          </p:txBody>
        </p:sp>
        <p:pic>
          <p:nvPicPr>
            <p:cNvPr id="5" name="图片 4">
              <a:extLst>
                <a:ext uri="{FF2B5EF4-FFF2-40B4-BE49-F238E27FC236}">
                  <a16:creationId xmlns:a16="http://schemas.microsoft.com/office/drawing/2014/main" id="{AD515B05-FD56-4800-AB57-488906695110}"/>
                </a:ext>
              </a:extLst>
            </p:cNvPr>
            <p:cNvPicPr>
              <a:picLocks noChangeAspect="1"/>
            </p:cNvPicPr>
            <p:nvPr/>
          </p:nvPicPr>
          <p:blipFill>
            <a:blip r:embed="rId2" cstate="print"/>
            <a:stretch>
              <a:fillRect/>
            </a:stretch>
          </p:blipFill>
          <p:spPr>
            <a:xfrm>
              <a:off x="6399379" y="1621256"/>
              <a:ext cx="1701010" cy="1244257"/>
            </a:xfrm>
            <a:prstGeom prst="rect">
              <a:avLst/>
            </a:prstGeom>
          </p:spPr>
        </p:pic>
        <p:pic>
          <p:nvPicPr>
            <p:cNvPr id="6" name="图片 5">
              <a:extLst>
                <a:ext uri="{FF2B5EF4-FFF2-40B4-BE49-F238E27FC236}">
                  <a16:creationId xmlns:a16="http://schemas.microsoft.com/office/drawing/2014/main" id="{9015F275-85AA-46F7-9082-312C7E9F3FA7}"/>
                </a:ext>
              </a:extLst>
            </p:cNvPr>
            <p:cNvPicPr>
              <a:picLocks noChangeAspect="1"/>
            </p:cNvPicPr>
            <p:nvPr/>
          </p:nvPicPr>
          <p:blipFill>
            <a:blip r:embed="rId3" cstate="print"/>
            <a:stretch>
              <a:fillRect/>
            </a:stretch>
          </p:blipFill>
          <p:spPr>
            <a:xfrm>
              <a:off x="6470227" y="3428999"/>
              <a:ext cx="1789611" cy="1150671"/>
            </a:xfrm>
            <a:prstGeom prst="rect">
              <a:avLst/>
            </a:prstGeom>
          </p:spPr>
        </p:pic>
        <p:sp>
          <p:nvSpPr>
            <p:cNvPr id="7" name="矩形 6">
              <a:extLst>
                <a:ext uri="{FF2B5EF4-FFF2-40B4-BE49-F238E27FC236}">
                  <a16:creationId xmlns:a16="http://schemas.microsoft.com/office/drawing/2014/main" id="{53090ECD-92F2-4978-8F31-C20750CFCE7D}"/>
                </a:ext>
              </a:extLst>
            </p:cNvPr>
            <p:cNvSpPr/>
            <p:nvPr/>
          </p:nvSpPr>
          <p:spPr>
            <a:xfrm>
              <a:off x="6061298" y="2900804"/>
              <a:ext cx="2631545" cy="441568"/>
            </a:xfrm>
            <a:prstGeom prst="rect">
              <a:avLst/>
            </a:prstGeom>
          </p:spPr>
          <p:txBody>
            <a:bodyPr wrap="none">
              <a:spAutoFit/>
            </a:bodyPr>
            <a:lstStyle/>
            <a:p>
              <a:r>
                <a:rPr lang="zh-CN" altLang="en-US" b="1" dirty="0">
                  <a:solidFill>
                    <a:srgbClr val="FF0000"/>
                  </a:solidFill>
                  <a:latin typeface="仿宋" panose="02010609060101010101" pitchFamily="49" charset="-122"/>
                  <a:ea typeface="仿宋" panose="02010609060101010101" pitchFamily="49" charset="-122"/>
                </a:rPr>
                <a:t>细胞分化路径重建平台</a:t>
              </a:r>
              <a:r>
                <a:rPr lang="en-US" altLang="zh-CN" b="1" dirty="0">
                  <a:solidFill>
                    <a:srgbClr val="FF0000"/>
                  </a:solidFill>
                  <a:latin typeface="仿宋" panose="02010609060101010101" pitchFamily="49" charset="-122"/>
                  <a:ea typeface="仿宋" panose="02010609060101010101" pitchFamily="49" charset="-122"/>
                </a:rPr>
                <a:t>STREAM</a:t>
              </a:r>
            </a:p>
          </p:txBody>
        </p:sp>
      </p:grpSp>
      <p:grpSp>
        <p:nvGrpSpPr>
          <p:cNvPr id="8" name="组合 7">
            <a:extLst>
              <a:ext uri="{FF2B5EF4-FFF2-40B4-BE49-F238E27FC236}">
                <a16:creationId xmlns:a16="http://schemas.microsoft.com/office/drawing/2014/main" id="{CB26D14B-D965-4853-98B4-0421259F3AEE}"/>
              </a:ext>
            </a:extLst>
          </p:cNvPr>
          <p:cNvGrpSpPr/>
          <p:nvPr/>
        </p:nvGrpSpPr>
        <p:grpSpPr>
          <a:xfrm>
            <a:off x="1373039" y="3660434"/>
            <a:ext cx="6633989" cy="1083527"/>
            <a:chOff x="1227612" y="5323839"/>
            <a:chExt cx="6633989" cy="1444703"/>
          </a:xfrm>
        </p:grpSpPr>
        <p:pic>
          <p:nvPicPr>
            <p:cNvPr id="9" name="Picture 4">
              <a:extLst>
                <a:ext uri="{FF2B5EF4-FFF2-40B4-BE49-F238E27FC236}">
                  <a16:creationId xmlns:a16="http://schemas.microsoft.com/office/drawing/2014/main" id="{74D44B14-044F-4AF1-AB25-4E3314D289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5107" y="5419551"/>
              <a:ext cx="1798654" cy="134899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5379EDF3-78E1-486A-B548-4FE9607EB4C0}"/>
                </a:ext>
              </a:extLst>
            </p:cNvPr>
            <p:cNvSpPr/>
            <p:nvPr/>
          </p:nvSpPr>
          <p:spPr>
            <a:xfrm>
              <a:off x="1227612" y="5800284"/>
              <a:ext cx="1217495" cy="410369"/>
            </a:xfrm>
            <a:prstGeom prst="rect">
              <a:avLst/>
            </a:prstGeom>
          </p:spPr>
          <p:txBody>
            <a:bodyPr wrap="square">
              <a:spAutoFit/>
            </a:bodyPr>
            <a:lstStyle/>
            <a:p>
              <a:r>
                <a:rPr lang="zh-CN" altLang="en-US" b="1" dirty="0">
                  <a:solidFill>
                    <a:srgbClr val="2408F2"/>
                  </a:solidFill>
                  <a:latin typeface="仿宋" panose="02010609060101010101" pitchFamily="49" charset="-122"/>
                  <a:ea typeface="仿宋" panose="02010609060101010101" pitchFamily="49" charset="-122"/>
                </a:rPr>
                <a:t>生物制药</a:t>
              </a:r>
            </a:p>
          </p:txBody>
        </p:sp>
        <p:pic>
          <p:nvPicPr>
            <p:cNvPr id="11" name="Picture 6">
              <a:extLst>
                <a:ext uri="{FF2B5EF4-FFF2-40B4-BE49-F238E27FC236}">
                  <a16:creationId xmlns:a16="http://schemas.microsoft.com/office/drawing/2014/main" id="{778CDEC4-44E7-4BFF-B030-2800EF0CE4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6961" y="5323839"/>
              <a:ext cx="1456794" cy="134899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323A71F3-FAE3-4E0E-AFB0-16FE340E2308}"/>
                </a:ext>
              </a:extLst>
            </p:cNvPr>
            <p:cNvSpPr/>
            <p:nvPr/>
          </p:nvSpPr>
          <p:spPr>
            <a:xfrm>
              <a:off x="6031977" y="5813668"/>
              <a:ext cx="1829624" cy="410369"/>
            </a:xfrm>
            <a:prstGeom prst="rect">
              <a:avLst/>
            </a:prstGeom>
          </p:spPr>
          <p:txBody>
            <a:bodyPr wrap="square">
              <a:spAutoFit/>
            </a:bodyPr>
            <a:lstStyle/>
            <a:p>
              <a:r>
                <a:rPr lang="zh-CN" altLang="en-US" b="1" dirty="0">
                  <a:solidFill>
                    <a:srgbClr val="2408F2"/>
                  </a:solidFill>
                  <a:latin typeface="仿宋" panose="02010609060101010101" pitchFamily="49" charset="-122"/>
                  <a:ea typeface="仿宋" panose="02010609060101010101" pitchFamily="49" charset="-122"/>
                </a:rPr>
                <a:t>生命体功能认知</a:t>
              </a:r>
            </a:p>
          </p:txBody>
        </p:sp>
      </p:grpSp>
      <p:sp>
        <p:nvSpPr>
          <p:cNvPr id="13" name="矩形 12">
            <a:extLst>
              <a:ext uri="{FF2B5EF4-FFF2-40B4-BE49-F238E27FC236}">
                <a16:creationId xmlns:a16="http://schemas.microsoft.com/office/drawing/2014/main" id="{44A1626E-A846-4151-8665-51DD551BEF4A}"/>
              </a:ext>
            </a:extLst>
          </p:cNvPr>
          <p:cNvSpPr/>
          <p:nvPr/>
        </p:nvSpPr>
        <p:spPr>
          <a:xfrm>
            <a:off x="2268436" y="699542"/>
            <a:ext cx="902811" cy="307777"/>
          </a:xfrm>
          <a:prstGeom prst="rect">
            <a:avLst/>
          </a:prstGeom>
        </p:spPr>
        <p:txBody>
          <a:bodyPr wrap="none">
            <a:spAutoFit/>
          </a:bodyPr>
          <a:lstStyle/>
          <a:p>
            <a:r>
              <a:rPr lang="zh-CN" altLang="en-US" b="1" dirty="0">
                <a:solidFill>
                  <a:schemeClr val="accent2">
                    <a:lumMod val="75000"/>
                  </a:schemeClr>
                </a:solidFill>
                <a:ea typeface="华康俪金黑W8" panose="020B0809000000000000" pitchFamily="49" charset="-122"/>
              </a:rPr>
              <a:t>研究问题</a:t>
            </a:r>
            <a:endParaRPr lang="zh-CN" altLang="en-US" dirty="0"/>
          </a:p>
        </p:txBody>
      </p:sp>
      <p:sp>
        <p:nvSpPr>
          <p:cNvPr id="14" name="矩形 13">
            <a:extLst>
              <a:ext uri="{FF2B5EF4-FFF2-40B4-BE49-F238E27FC236}">
                <a16:creationId xmlns:a16="http://schemas.microsoft.com/office/drawing/2014/main" id="{9E58DA0C-FE6F-4429-AF04-DC8AB3FBB0D1}"/>
              </a:ext>
            </a:extLst>
          </p:cNvPr>
          <p:cNvSpPr/>
          <p:nvPr/>
        </p:nvSpPr>
        <p:spPr>
          <a:xfrm>
            <a:off x="6466796" y="723438"/>
            <a:ext cx="902811" cy="307777"/>
          </a:xfrm>
          <a:prstGeom prst="rect">
            <a:avLst/>
          </a:prstGeom>
        </p:spPr>
        <p:txBody>
          <a:bodyPr wrap="none">
            <a:spAutoFit/>
          </a:bodyPr>
          <a:lstStyle/>
          <a:p>
            <a:r>
              <a:rPr lang="zh-CN" altLang="en-US" b="1" dirty="0">
                <a:solidFill>
                  <a:schemeClr val="accent2">
                    <a:lumMod val="75000"/>
                  </a:schemeClr>
                </a:solidFill>
                <a:ea typeface="华康俪金黑W8" panose="020B0809000000000000" pitchFamily="49" charset="-122"/>
              </a:rPr>
              <a:t>数据服务</a:t>
            </a:r>
            <a:endParaRPr lang="zh-CN" altLang="en-US" dirty="0"/>
          </a:p>
        </p:txBody>
      </p:sp>
      <p:sp>
        <p:nvSpPr>
          <p:cNvPr id="15" name="箭头: 下 22">
            <a:extLst>
              <a:ext uri="{FF2B5EF4-FFF2-40B4-BE49-F238E27FC236}">
                <a16:creationId xmlns:a16="http://schemas.microsoft.com/office/drawing/2014/main" id="{6B0C041E-1F40-478D-B3B4-86776E461148}"/>
              </a:ext>
            </a:extLst>
          </p:cNvPr>
          <p:cNvSpPr/>
          <p:nvPr/>
        </p:nvSpPr>
        <p:spPr>
          <a:xfrm>
            <a:off x="6719345" y="3531142"/>
            <a:ext cx="463935" cy="34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辅助</a:t>
            </a:r>
          </a:p>
        </p:txBody>
      </p:sp>
      <p:sp>
        <p:nvSpPr>
          <p:cNvPr id="16" name="箭头: 下 18">
            <a:extLst>
              <a:ext uri="{FF2B5EF4-FFF2-40B4-BE49-F238E27FC236}">
                <a16:creationId xmlns:a16="http://schemas.microsoft.com/office/drawing/2014/main" id="{94B83135-38E4-4FA7-9C3A-EF249BD7BE0A}"/>
              </a:ext>
            </a:extLst>
          </p:cNvPr>
          <p:cNvSpPr/>
          <p:nvPr/>
        </p:nvSpPr>
        <p:spPr>
          <a:xfrm>
            <a:off x="1747214" y="3525987"/>
            <a:ext cx="463935" cy="34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辅助</a:t>
            </a:r>
          </a:p>
        </p:txBody>
      </p:sp>
      <p:grpSp>
        <p:nvGrpSpPr>
          <p:cNvPr id="17" name="组合 16"/>
          <p:cNvGrpSpPr/>
          <p:nvPr/>
        </p:nvGrpSpPr>
        <p:grpSpPr>
          <a:xfrm>
            <a:off x="611560" y="1031624"/>
            <a:ext cx="4819489" cy="2502977"/>
            <a:chOff x="645484" y="1632465"/>
            <a:chExt cx="4819489" cy="3337303"/>
          </a:xfrm>
        </p:grpSpPr>
        <p:grpSp>
          <p:nvGrpSpPr>
            <p:cNvPr id="18" name="组合 17"/>
            <p:cNvGrpSpPr/>
            <p:nvPr/>
          </p:nvGrpSpPr>
          <p:grpSpPr>
            <a:xfrm>
              <a:off x="645484" y="1632465"/>
              <a:ext cx="4819489" cy="3278155"/>
              <a:chOff x="645484" y="1632465"/>
              <a:chExt cx="4819489" cy="3278155"/>
            </a:xfrm>
          </p:grpSpPr>
          <p:pic>
            <p:nvPicPr>
              <p:cNvPr id="20" name="图片 19">
                <a:extLst>
                  <a:ext uri="{FF2B5EF4-FFF2-40B4-BE49-F238E27FC236}">
                    <a16:creationId xmlns:a16="http://schemas.microsoft.com/office/drawing/2014/main" id="{AAA09208-D878-422E-A88C-7B79C398F8EF}"/>
                  </a:ext>
                </a:extLst>
              </p:cNvPr>
              <p:cNvPicPr>
                <a:picLocks noChangeAspect="1"/>
              </p:cNvPicPr>
              <p:nvPr/>
            </p:nvPicPr>
            <p:blipFill>
              <a:blip r:embed="rId6" cstate="print"/>
              <a:stretch>
                <a:fillRect/>
              </a:stretch>
            </p:blipFill>
            <p:spPr>
              <a:xfrm>
                <a:off x="645484" y="1632465"/>
                <a:ext cx="4819489" cy="3278155"/>
              </a:xfrm>
              <a:prstGeom prst="rect">
                <a:avLst/>
              </a:prstGeom>
            </p:spPr>
          </p:pic>
          <p:pic>
            <p:nvPicPr>
              <p:cNvPr id="21" name="图片 20"/>
              <p:cNvPicPr>
                <a:picLocks noChangeAspect="1"/>
              </p:cNvPicPr>
              <p:nvPr/>
            </p:nvPicPr>
            <p:blipFill>
              <a:blip r:embed="rId7"/>
              <a:stretch>
                <a:fillRect/>
              </a:stretch>
            </p:blipFill>
            <p:spPr>
              <a:xfrm>
                <a:off x="957184" y="4400155"/>
                <a:ext cx="1182706" cy="345836"/>
              </a:xfrm>
              <a:prstGeom prst="rect">
                <a:avLst/>
              </a:prstGeom>
            </p:spPr>
          </p:pic>
        </p:grpSp>
        <p:sp>
          <p:nvSpPr>
            <p:cNvPr id="19" name="文本框 1"/>
            <p:cNvSpPr txBox="1"/>
            <p:nvPr/>
          </p:nvSpPr>
          <p:spPr>
            <a:xfrm>
              <a:off x="956134" y="4354215"/>
              <a:ext cx="1182706" cy="615553"/>
            </a:xfrm>
            <a:prstGeom prst="rect">
              <a:avLst/>
            </a:prstGeom>
            <a:noFill/>
          </p:spPr>
          <p:txBody>
            <a:bodyPr wrap="square" rtlCol="0">
              <a:spAutoFit/>
            </a:bodyPr>
            <a:lstStyle/>
            <a:p>
              <a:r>
                <a:rPr lang="zh-CN" altLang="en-US" sz="1200" b="1" dirty="0">
                  <a:solidFill>
                    <a:schemeClr val="accent5">
                      <a:lumMod val="50000"/>
                    </a:schemeClr>
                  </a:solidFill>
                  <a:latin typeface="宋体" panose="02010600030101010101" pitchFamily="2" charset="-122"/>
                  <a:ea typeface="宋体" panose="02010600030101010101" pitchFamily="2" charset="-122"/>
                </a:rPr>
                <a:t>蛋白质复合物热点预测</a:t>
              </a:r>
            </a:p>
          </p:txBody>
        </p:sp>
      </p:grpSp>
    </p:spTree>
    <p:extLst>
      <p:ext uri="{BB962C8B-B14F-4D97-AF65-F5344CB8AC3E}">
        <p14:creationId xmlns:p14="http://schemas.microsoft.com/office/powerpoint/2010/main" val="20418867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latin typeface="Comic Sans MS" pitchFamily="66" charset="0"/>
                <a:ea typeface="华康俪金黑W8" panose="020B0809000000000000" pitchFamily="49" charset="-122"/>
              </a:rPr>
              <a:t>生物医学大数据分析与应用</a:t>
            </a:r>
            <a:endParaRPr lang="zh-CN" altLang="en-US">
              <a:latin typeface="Comic Sans MS" pitchFamily="66" charset="0"/>
            </a:endParaRPr>
          </a:p>
        </p:txBody>
      </p:sp>
      <p:grpSp>
        <p:nvGrpSpPr>
          <p:cNvPr id="3" name="组合 2"/>
          <p:cNvGrpSpPr/>
          <p:nvPr/>
        </p:nvGrpSpPr>
        <p:grpSpPr>
          <a:xfrm>
            <a:off x="2859469" y="2515576"/>
            <a:ext cx="2166811" cy="2043403"/>
            <a:chOff x="2948448" y="3995486"/>
            <a:chExt cx="2166811" cy="2724537"/>
          </a:xfrm>
        </p:grpSpPr>
        <p:pic>
          <p:nvPicPr>
            <p:cNvPr id="4" name="图片 3">
              <a:extLst>
                <a:ext uri="{FF2B5EF4-FFF2-40B4-BE49-F238E27FC236}">
                  <a16:creationId xmlns:a16="http://schemas.microsoft.com/office/drawing/2014/main" id="{AAA09208-D878-422E-A88C-7B79C398F8EF}"/>
                </a:ext>
              </a:extLst>
            </p:cNvPr>
            <p:cNvPicPr>
              <a:picLocks noChangeAspect="1"/>
            </p:cNvPicPr>
            <p:nvPr/>
          </p:nvPicPr>
          <p:blipFill rotWithShape="1">
            <a:blip r:embed="rId2" cstate="print"/>
            <a:srcRect r="66140" b="49506"/>
            <a:stretch/>
          </p:blipFill>
          <p:spPr>
            <a:xfrm>
              <a:off x="2948448" y="5591003"/>
              <a:ext cx="1113066" cy="1129020"/>
            </a:xfrm>
            <a:prstGeom prst="rect">
              <a:avLst/>
            </a:prstGeom>
          </p:spPr>
        </p:pic>
        <p:pic>
          <p:nvPicPr>
            <p:cNvPr id="5" name="图片 4">
              <a:extLst>
                <a:ext uri="{FF2B5EF4-FFF2-40B4-BE49-F238E27FC236}">
                  <a16:creationId xmlns:a16="http://schemas.microsoft.com/office/drawing/2014/main" id="{AAA09208-D878-422E-A88C-7B79C398F8EF}"/>
                </a:ext>
              </a:extLst>
            </p:cNvPr>
            <p:cNvPicPr>
              <a:picLocks noChangeAspect="1"/>
            </p:cNvPicPr>
            <p:nvPr/>
          </p:nvPicPr>
          <p:blipFill rotWithShape="1">
            <a:blip r:embed="rId2" cstate="print"/>
            <a:srcRect l="66321" b="49177"/>
            <a:stretch/>
          </p:blipFill>
          <p:spPr>
            <a:xfrm>
              <a:off x="4028735" y="5599151"/>
              <a:ext cx="1086524" cy="1115236"/>
            </a:xfrm>
            <a:prstGeom prst="rect">
              <a:avLst/>
            </a:prstGeom>
          </p:spPr>
        </p:pic>
        <p:grpSp>
          <p:nvGrpSpPr>
            <p:cNvPr id="6" name="组合 5"/>
            <p:cNvGrpSpPr/>
            <p:nvPr/>
          </p:nvGrpSpPr>
          <p:grpSpPr>
            <a:xfrm>
              <a:off x="3242195" y="3995486"/>
              <a:ext cx="1638638" cy="1805510"/>
              <a:chOff x="639434" y="4943580"/>
              <a:chExt cx="1638638" cy="1805510"/>
            </a:xfrm>
          </p:grpSpPr>
          <p:pic>
            <p:nvPicPr>
              <p:cNvPr id="7" name="Picture 8" descr="https://timgsa.baidu.com/timg?image&amp;quality=80&amp;size=b9999_10000&amp;sec=1595339530350&amp;di=cbe0e257a0e43443fe5ec6821fb510a7&amp;imgtype=0&amp;src=http%3A%2F%2Fn.sinaimg.cn%2Fsinacn22%2F200%2Fw1080h720%2F20181018%2Faddf-hmrasqs128257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434" y="4943580"/>
                <a:ext cx="1638638" cy="109242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26"/>
              <p:cNvSpPr txBox="1"/>
              <p:nvPr/>
            </p:nvSpPr>
            <p:spPr>
              <a:xfrm>
                <a:off x="1014763" y="6133537"/>
                <a:ext cx="863210" cy="615553"/>
              </a:xfrm>
              <a:prstGeom prst="rect">
                <a:avLst/>
              </a:prstGeom>
              <a:noFill/>
            </p:spPr>
            <p:txBody>
              <a:bodyPr wrap="square" rtlCol="0">
                <a:spAutoFit/>
              </a:bodyPr>
              <a:lstStyle/>
              <a:p>
                <a:r>
                  <a:rPr lang="zh-CN" altLang="en-US" sz="2400" dirty="0">
                    <a:solidFill>
                      <a:schemeClr val="accent1">
                        <a:lumMod val="75000"/>
                      </a:schemeClr>
                    </a:solidFill>
                    <a:latin typeface="Arial" panose="020B0604020202020204" pitchFamily="34" charset="0"/>
                    <a:ea typeface="华康俪金黑W8" panose="020B0809000000000000" pitchFamily="49" charset="-122"/>
                  </a:rPr>
                  <a:t>疾病</a:t>
                </a:r>
              </a:p>
            </p:txBody>
          </p:sp>
        </p:grpSp>
      </p:grpSp>
      <p:grpSp>
        <p:nvGrpSpPr>
          <p:cNvPr id="9" name="组合 8"/>
          <p:cNvGrpSpPr/>
          <p:nvPr/>
        </p:nvGrpSpPr>
        <p:grpSpPr>
          <a:xfrm>
            <a:off x="453084" y="2419845"/>
            <a:ext cx="2061928" cy="2134907"/>
            <a:chOff x="522287" y="3867845"/>
            <a:chExt cx="2061928" cy="2846542"/>
          </a:xfrm>
        </p:grpSpPr>
        <p:pic>
          <p:nvPicPr>
            <p:cNvPr id="10" name="图片 9">
              <a:extLst>
                <a:ext uri="{FF2B5EF4-FFF2-40B4-BE49-F238E27FC236}">
                  <a16:creationId xmlns:a16="http://schemas.microsoft.com/office/drawing/2014/main" id="{AAA09208-D878-422E-A88C-7B79C398F8EF}"/>
                </a:ext>
              </a:extLst>
            </p:cNvPr>
            <p:cNvPicPr>
              <a:picLocks noChangeAspect="1"/>
            </p:cNvPicPr>
            <p:nvPr/>
          </p:nvPicPr>
          <p:blipFill rotWithShape="1">
            <a:blip r:embed="rId2" cstate="print"/>
            <a:srcRect l="33720" r="33539" b="49712"/>
            <a:stretch/>
          </p:blipFill>
          <p:spPr>
            <a:xfrm>
              <a:off x="1007038" y="5596639"/>
              <a:ext cx="1069900" cy="1117748"/>
            </a:xfrm>
            <a:prstGeom prst="rect">
              <a:avLst/>
            </a:prstGeom>
          </p:spPr>
        </p:pic>
        <p:grpSp>
          <p:nvGrpSpPr>
            <p:cNvPr id="11" name="组合 10"/>
            <p:cNvGrpSpPr/>
            <p:nvPr/>
          </p:nvGrpSpPr>
          <p:grpSpPr>
            <a:xfrm>
              <a:off x="522287" y="3867845"/>
              <a:ext cx="2061928" cy="1885194"/>
              <a:chOff x="337134" y="3360336"/>
              <a:chExt cx="2061928" cy="1885194"/>
            </a:xfrm>
          </p:grpSpPr>
          <p:pic>
            <p:nvPicPr>
              <p:cNvPr id="12" name="图片 11"/>
              <p:cNvPicPr>
                <a:picLocks noChangeAspect="1"/>
              </p:cNvPicPr>
              <p:nvPr/>
            </p:nvPicPr>
            <p:blipFill>
              <a:blip r:embed="rId4" cstate="print">
                <a:extLst>
                  <a:ext uri="{BEBA8EAE-BF5A-486C-A8C5-ECC9F3942E4B}">
                    <a14:imgProps xmlns:a14="http://schemas.microsoft.com/office/drawing/2010/main">
                      <a14:imgLayer r:embed="rId5">
                        <a14:imgEffect>
                          <a14:backgroundRemoval t="9884" b="89826" l="10000" r="94200">
                            <a14:foregroundMark x1="94200" y1="43023" x2="94200" y2="43023"/>
                            <a14:foregroundMark x1="69800" y1="69767" x2="69800" y2="69767"/>
                          </a14:backgroundRemoval>
                        </a14:imgEffect>
                      </a14:imgLayer>
                    </a14:imgProps>
                  </a:ext>
                  <a:ext uri="{28A0092B-C50C-407E-A947-70E740481C1C}">
                    <a14:useLocalDpi xmlns:a14="http://schemas.microsoft.com/office/drawing/2010/main" val="0"/>
                  </a:ext>
                </a:extLst>
              </a:blip>
              <a:stretch>
                <a:fillRect/>
              </a:stretch>
            </p:blipFill>
            <p:spPr>
              <a:xfrm>
                <a:off x="337134" y="3360336"/>
                <a:ext cx="1984612" cy="1365413"/>
              </a:xfrm>
              <a:prstGeom prst="rect">
                <a:avLst/>
              </a:prstGeom>
            </p:spPr>
          </p:pic>
          <p:sp>
            <p:nvSpPr>
              <p:cNvPr id="13" name="文本框 23"/>
              <p:cNvSpPr txBox="1"/>
              <p:nvPr/>
            </p:nvSpPr>
            <p:spPr>
              <a:xfrm>
                <a:off x="713744" y="4629977"/>
                <a:ext cx="1685318" cy="615553"/>
              </a:xfrm>
              <a:prstGeom prst="rect">
                <a:avLst/>
              </a:prstGeom>
              <a:noFill/>
            </p:spPr>
            <p:txBody>
              <a:bodyPr wrap="square" rtlCol="0">
                <a:spAutoFit/>
              </a:bodyPr>
              <a:lstStyle/>
              <a:p>
                <a:r>
                  <a:rPr lang="zh-CN" altLang="en-US" sz="2400" dirty="0">
                    <a:solidFill>
                      <a:schemeClr val="accent1">
                        <a:lumMod val="75000"/>
                      </a:schemeClr>
                    </a:solidFill>
                    <a:latin typeface="Arial" panose="020B0604020202020204" pitchFamily="34" charset="0"/>
                    <a:ea typeface="华康俪金黑W8" panose="020B0809000000000000" pitchFamily="49" charset="-122"/>
                  </a:rPr>
                  <a:t>医学影像</a:t>
                </a:r>
              </a:p>
            </p:txBody>
          </p:sp>
        </p:grpSp>
      </p:grpSp>
      <p:graphicFrame>
        <p:nvGraphicFramePr>
          <p:cNvPr id="14" name="表格 13"/>
          <p:cNvGraphicFramePr>
            <a:graphicFrameLocks noGrp="1"/>
          </p:cNvGraphicFramePr>
          <p:nvPr>
            <p:extLst>
              <p:ext uri="{D42A27DB-BD31-4B8C-83A1-F6EECF244321}">
                <p14:modId xmlns:p14="http://schemas.microsoft.com/office/powerpoint/2010/main" val="2441320320"/>
              </p:ext>
            </p:extLst>
          </p:nvPr>
        </p:nvGraphicFramePr>
        <p:xfrm>
          <a:off x="535487" y="699542"/>
          <a:ext cx="8140969" cy="1562100"/>
        </p:xfrm>
        <a:graphic>
          <a:graphicData uri="http://schemas.openxmlformats.org/drawingml/2006/table">
            <a:tbl>
              <a:tblPr firstRow="1" bandRow="1">
                <a:tableStyleId>{B301B821-A1FF-4177-AEE7-76D212191A09}</a:tableStyleId>
              </a:tblPr>
              <a:tblGrid>
                <a:gridCol w="1440764">
                  <a:extLst>
                    <a:ext uri="{9D8B030D-6E8A-4147-A177-3AD203B41FA5}">
                      <a16:colId xmlns:a16="http://schemas.microsoft.com/office/drawing/2014/main" val="538099365"/>
                    </a:ext>
                  </a:extLst>
                </a:gridCol>
                <a:gridCol w="6700205">
                  <a:extLst>
                    <a:ext uri="{9D8B030D-6E8A-4147-A177-3AD203B41FA5}">
                      <a16:colId xmlns:a16="http://schemas.microsoft.com/office/drawing/2014/main" val="3997535724"/>
                    </a:ext>
                  </a:extLst>
                </a:gridCol>
              </a:tblGrid>
              <a:tr h="274320">
                <a:tc>
                  <a:txBody>
                    <a:bodyPr/>
                    <a:lstStyle/>
                    <a:p>
                      <a:r>
                        <a:rPr lang="zh-CN" altLang="en-US" sz="1600" b="1" dirty="0">
                          <a:latin typeface="微软雅黑" panose="020B0503020204020204" pitchFamily="34" charset="-122"/>
                          <a:ea typeface="微软雅黑" panose="020B0503020204020204" pitchFamily="34" charset="-122"/>
                        </a:rPr>
                        <a:t>数据类型</a:t>
                      </a:r>
                    </a:p>
                  </a:txBody>
                  <a:tcPr marT="34290" marB="34290"/>
                </a:tc>
                <a:tc>
                  <a:txBody>
                    <a:bodyPr/>
                    <a:lstStyle/>
                    <a:p>
                      <a:r>
                        <a:rPr lang="zh-CN" altLang="en-US" sz="1600" b="1" dirty="0">
                          <a:latin typeface="微软雅黑" panose="020B0503020204020204" pitchFamily="34" charset="-122"/>
                          <a:ea typeface="微软雅黑" panose="020B0503020204020204" pitchFamily="34" charset="-122"/>
                        </a:rPr>
                        <a:t>模型方法</a:t>
                      </a:r>
                    </a:p>
                  </a:txBody>
                  <a:tcPr marT="34290" marB="34290"/>
                </a:tc>
                <a:extLst>
                  <a:ext uri="{0D108BD9-81ED-4DB2-BD59-A6C34878D82A}">
                    <a16:rowId xmlns:a16="http://schemas.microsoft.com/office/drawing/2014/main" val="334226596"/>
                  </a:ext>
                </a:extLst>
              </a:tr>
              <a:tr h="274320">
                <a:tc>
                  <a:txBody>
                    <a:bodyPr/>
                    <a:lstStyle/>
                    <a:p>
                      <a:r>
                        <a:rPr lang="zh-CN" altLang="en-US" sz="1600" b="1" dirty="0">
                          <a:latin typeface="微软雅黑" panose="020B0503020204020204" pitchFamily="34" charset="-122"/>
                          <a:ea typeface="微软雅黑" panose="020B0503020204020204" pitchFamily="34" charset="-122"/>
                        </a:rPr>
                        <a:t>图像</a:t>
                      </a:r>
                    </a:p>
                  </a:txBody>
                  <a:tcPr marT="34290" marB="34290"/>
                </a:tc>
                <a:tc>
                  <a:txBody>
                    <a:bodyPr/>
                    <a:lstStyle/>
                    <a:p>
                      <a:r>
                        <a:rPr lang="zh-CN" altLang="en-US" sz="1600" b="1" dirty="0">
                          <a:latin typeface="微软雅黑" panose="020B0503020204020204" pitchFamily="34" charset="-122"/>
                          <a:ea typeface="微软雅黑" panose="020B0503020204020204" pitchFamily="34" charset="-122"/>
                        </a:rPr>
                        <a:t>深度学习、变分自编码器，生成对抗网络、</a:t>
                      </a:r>
                      <a:r>
                        <a:rPr lang="zh-CN" altLang="en-US" sz="1600" b="1">
                          <a:latin typeface="微软雅黑" panose="020B0503020204020204" pitchFamily="34" charset="-122"/>
                          <a:ea typeface="微软雅黑" panose="020B0503020204020204" pitchFamily="34" charset="-122"/>
                        </a:rPr>
                        <a:t>矩阵分解等</a:t>
                      </a:r>
                      <a:endParaRPr lang="zh-CN" altLang="en-US" sz="1600" b="1" dirty="0">
                        <a:latin typeface="微软雅黑" panose="020B0503020204020204" pitchFamily="34" charset="-122"/>
                        <a:ea typeface="微软雅黑" panose="020B0503020204020204" pitchFamily="34" charset="-122"/>
                      </a:endParaRPr>
                    </a:p>
                  </a:txBody>
                  <a:tcPr marT="34290" marB="34290"/>
                </a:tc>
                <a:extLst>
                  <a:ext uri="{0D108BD9-81ED-4DB2-BD59-A6C34878D82A}">
                    <a16:rowId xmlns:a16="http://schemas.microsoft.com/office/drawing/2014/main" val="3694063026"/>
                  </a:ext>
                </a:extLst>
              </a:tr>
              <a:tr h="274320">
                <a:tc>
                  <a:txBody>
                    <a:bodyPr/>
                    <a:lstStyle/>
                    <a:p>
                      <a:r>
                        <a:rPr lang="zh-CN" altLang="en-US" sz="1600" b="1" dirty="0">
                          <a:latin typeface="微软雅黑" panose="020B0503020204020204" pitchFamily="34" charset="-122"/>
                          <a:ea typeface="微软雅黑" panose="020B0503020204020204" pitchFamily="34" charset="-122"/>
                        </a:rPr>
                        <a:t>文本</a:t>
                      </a:r>
                    </a:p>
                  </a:txBody>
                  <a:tcPr marT="34290" marB="34290"/>
                </a:tc>
                <a:tc>
                  <a:txBody>
                    <a:bodyPr/>
                    <a:lstStyle/>
                    <a:p>
                      <a:r>
                        <a:rPr lang="zh-CN" altLang="en-US" sz="1600" b="1" dirty="0">
                          <a:latin typeface="微软雅黑" panose="020B0503020204020204" pitchFamily="34" charset="-122"/>
                          <a:ea typeface="微软雅黑" panose="020B0503020204020204" pitchFamily="34" charset="-122"/>
                        </a:rPr>
                        <a:t>无监督学习、词嵌入</a:t>
                      </a:r>
                      <a:r>
                        <a:rPr lang="zh-CN" altLang="en-US" sz="1600" b="1">
                          <a:latin typeface="微软雅黑" panose="020B0503020204020204" pitchFamily="34" charset="-122"/>
                          <a:ea typeface="微软雅黑" panose="020B0503020204020204" pitchFamily="34" charset="-122"/>
                        </a:rPr>
                        <a:t>、自然语言处理等</a:t>
                      </a:r>
                      <a:endParaRPr lang="zh-CN" altLang="en-US" sz="1600" b="1" dirty="0">
                        <a:latin typeface="微软雅黑" panose="020B0503020204020204" pitchFamily="34" charset="-122"/>
                        <a:ea typeface="微软雅黑" panose="020B0503020204020204" pitchFamily="34" charset="-122"/>
                      </a:endParaRPr>
                    </a:p>
                  </a:txBody>
                  <a:tcPr marT="34290" marB="34290"/>
                </a:tc>
                <a:extLst>
                  <a:ext uri="{0D108BD9-81ED-4DB2-BD59-A6C34878D82A}">
                    <a16:rowId xmlns:a16="http://schemas.microsoft.com/office/drawing/2014/main" val="2518902780"/>
                  </a:ext>
                </a:extLst>
              </a:tr>
              <a:tr h="274320">
                <a:tc>
                  <a:txBody>
                    <a:bodyPr/>
                    <a:lstStyle/>
                    <a:p>
                      <a:r>
                        <a:rPr lang="zh-CN" altLang="en-US" sz="1600" b="1" dirty="0">
                          <a:latin typeface="微软雅黑" panose="020B0503020204020204" pitchFamily="34" charset="-122"/>
                          <a:ea typeface="微软雅黑" panose="020B0503020204020204" pitchFamily="34" charset="-122"/>
                        </a:rPr>
                        <a:t>序列</a:t>
                      </a:r>
                    </a:p>
                  </a:txBody>
                  <a:tcPr marT="34290" marB="34290"/>
                </a:tc>
                <a:tc>
                  <a:txBody>
                    <a:bodyPr/>
                    <a:lstStyle/>
                    <a:p>
                      <a:r>
                        <a:rPr lang="zh-CN" altLang="en-US" sz="1600" b="1" dirty="0">
                          <a:latin typeface="微软雅黑" panose="020B0503020204020204" pitchFamily="34" charset="-122"/>
                          <a:ea typeface="微软雅黑" panose="020B0503020204020204" pitchFamily="34" charset="-122"/>
                        </a:rPr>
                        <a:t>统计分析，长</a:t>
                      </a:r>
                      <a:r>
                        <a:rPr lang="zh-CN" altLang="en-US" sz="1600" b="1">
                          <a:latin typeface="微软雅黑" panose="020B0503020204020204" pitchFamily="34" charset="-122"/>
                          <a:ea typeface="微软雅黑" panose="020B0503020204020204" pitchFamily="34" charset="-122"/>
                        </a:rPr>
                        <a:t>短期记忆机等</a:t>
                      </a:r>
                      <a:endParaRPr lang="zh-CN" altLang="en-US" sz="1600" b="1" dirty="0">
                        <a:latin typeface="微软雅黑" panose="020B0503020204020204" pitchFamily="34" charset="-122"/>
                        <a:ea typeface="微软雅黑" panose="020B0503020204020204" pitchFamily="34" charset="-122"/>
                      </a:endParaRPr>
                    </a:p>
                  </a:txBody>
                  <a:tcPr marT="34290" marB="34290"/>
                </a:tc>
                <a:extLst>
                  <a:ext uri="{0D108BD9-81ED-4DB2-BD59-A6C34878D82A}">
                    <a16:rowId xmlns:a16="http://schemas.microsoft.com/office/drawing/2014/main" val="1007981618"/>
                  </a:ext>
                </a:extLst>
              </a:tr>
              <a:tr h="2891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latin typeface="微软雅黑" panose="020B0503020204020204" pitchFamily="34" charset="-122"/>
                          <a:ea typeface="微软雅黑" panose="020B0503020204020204" pitchFamily="34" charset="-122"/>
                        </a:rPr>
                        <a:t>图</a:t>
                      </a:r>
                      <a:endParaRPr lang="en-US" altLang="zh-CN" sz="1600" b="1" dirty="0">
                        <a:latin typeface="微软雅黑" panose="020B0503020204020204" pitchFamily="34" charset="-122"/>
                        <a:ea typeface="微软雅黑" panose="020B0503020204020204" pitchFamily="34" charset="-122"/>
                      </a:endParaRPr>
                    </a:p>
                  </a:txBody>
                  <a:tcPr marT="34290" marB="34290"/>
                </a:tc>
                <a:tc>
                  <a:txBody>
                    <a:bodyPr/>
                    <a:lstStyle/>
                    <a:p>
                      <a:r>
                        <a:rPr lang="zh-CN" altLang="en-US" sz="1600" b="1" dirty="0">
                          <a:latin typeface="微软雅黑" panose="020B0503020204020204" pitchFamily="34" charset="-122"/>
                          <a:ea typeface="微软雅黑" panose="020B0503020204020204" pitchFamily="34" charset="-122"/>
                        </a:rPr>
                        <a:t>图卷积神经网络、图嵌入、子图划分等</a:t>
                      </a:r>
                      <a:endParaRPr lang="en-US" altLang="zh-CN" sz="1600" b="1" dirty="0">
                        <a:latin typeface="微软雅黑" panose="020B0503020204020204" pitchFamily="34" charset="-122"/>
                        <a:ea typeface="微软雅黑" panose="020B0503020204020204" pitchFamily="34" charset="-122"/>
                      </a:endParaRPr>
                    </a:p>
                  </a:txBody>
                  <a:tcPr marT="34290" marB="34290"/>
                </a:tc>
                <a:extLst>
                  <a:ext uri="{0D108BD9-81ED-4DB2-BD59-A6C34878D82A}">
                    <a16:rowId xmlns:a16="http://schemas.microsoft.com/office/drawing/2014/main" val="3210964996"/>
                  </a:ext>
                </a:extLst>
              </a:tr>
            </a:tbl>
          </a:graphicData>
        </a:graphic>
      </p:graphicFrame>
      <p:grpSp>
        <p:nvGrpSpPr>
          <p:cNvPr id="15" name="组合 14"/>
          <p:cNvGrpSpPr/>
          <p:nvPr/>
        </p:nvGrpSpPr>
        <p:grpSpPr>
          <a:xfrm>
            <a:off x="5323512" y="2370399"/>
            <a:ext cx="3250595" cy="2257613"/>
            <a:chOff x="5587661" y="3778316"/>
            <a:chExt cx="3250595" cy="3010150"/>
          </a:xfrm>
        </p:grpSpPr>
        <p:grpSp>
          <p:nvGrpSpPr>
            <p:cNvPr id="16" name="组合 15"/>
            <p:cNvGrpSpPr/>
            <p:nvPr/>
          </p:nvGrpSpPr>
          <p:grpSpPr>
            <a:xfrm>
              <a:off x="5587661" y="3778316"/>
              <a:ext cx="2349534" cy="3010150"/>
              <a:chOff x="5501497" y="3860437"/>
              <a:chExt cx="2349534" cy="3010150"/>
            </a:xfrm>
          </p:grpSpPr>
          <p:pic>
            <p:nvPicPr>
              <p:cNvPr id="18" name="图片 17">
                <a:extLst>
                  <a:ext uri="{FF2B5EF4-FFF2-40B4-BE49-F238E27FC236}">
                    <a16:creationId xmlns:a16="http://schemas.microsoft.com/office/drawing/2014/main" id="{AAA09208-D878-422E-A88C-7B79C398F8EF}"/>
                  </a:ext>
                </a:extLst>
              </p:cNvPr>
              <p:cNvPicPr>
                <a:picLocks noChangeAspect="1"/>
              </p:cNvPicPr>
              <p:nvPr/>
            </p:nvPicPr>
            <p:blipFill rotWithShape="1">
              <a:blip r:embed="rId2" cstate="print"/>
              <a:srcRect l="32964" t="50412" r="33119"/>
              <a:stretch/>
            </p:blipFill>
            <p:spPr>
              <a:xfrm>
                <a:off x="5501497" y="5705628"/>
                <a:ext cx="1113174" cy="1107044"/>
              </a:xfrm>
              <a:prstGeom prst="rect">
                <a:avLst/>
              </a:prstGeom>
            </p:spPr>
          </p:pic>
          <p:pic>
            <p:nvPicPr>
              <p:cNvPr id="19" name="图片 18">
                <a:extLst>
                  <a:ext uri="{FF2B5EF4-FFF2-40B4-BE49-F238E27FC236}">
                    <a16:creationId xmlns:a16="http://schemas.microsoft.com/office/drawing/2014/main" id="{AAA09208-D878-422E-A88C-7B79C398F8EF}"/>
                  </a:ext>
                </a:extLst>
              </p:cNvPr>
              <p:cNvPicPr>
                <a:picLocks noChangeAspect="1"/>
              </p:cNvPicPr>
              <p:nvPr/>
            </p:nvPicPr>
            <p:blipFill rotWithShape="1">
              <a:blip r:embed="rId2" cstate="print"/>
              <a:srcRect l="66629" t="50094"/>
              <a:stretch/>
            </p:blipFill>
            <p:spPr>
              <a:xfrm>
                <a:off x="6554167" y="5705628"/>
                <a:ext cx="1145255" cy="1164959"/>
              </a:xfrm>
              <a:prstGeom prst="rect">
                <a:avLst/>
              </a:prstGeom>
            </p:spPr>
          </p:pic>
          <p:grpSp>
            <p:nvGrpSpPr>
              <p:cNvPr id="20" name="组合 19"/>
              <p:cNvGrpSpPr/>
              <p:nvPr/>
            </p:nvGrpSpPr>
            <p:grpSpPr>
              <a:xfrm>
                <a:off x="6402556" y="3860437"/>
                <a:ext cx="1448475" cy="1940560"/>
                <a:chOff x="704968" y="1148727"/>
                <a:chExt cx="1689527" cy="2366814"/>
              </a:xfrm>
            </p:grpSpPr>
            <p:pic>
              <p:nvPicPr>
                <p:cNvPr id="21" name="图片 20"/>
                <p:cNvPicPr>
                  <a:picLocks noChangeAspect="1"/>
                </p:cNvPicPr>
                <p:nvPr/>
              </p:nvPicPr>
              <p:blipFill rotWithShape="1">
                <a:blip r:embed="rId6">
                  <a:extLst>
                    <a:ext uri="{BEBA8EAE-BF5A-486C-A8C5-ECC9F3942E4B}">
                      <a14:imgProps xmlns:a14="http://schemas.microsoft.com/office/drawing/2010/main">
                        <a14:imgLayer r:embed="rId7">
                          <a14:imgEffect>
                            <a14:backgroundRemoval t="3247" b="90909" l="10000" r="90000">
                              <a14:foregroundMark x1="67600" y1="63961" x2="67600" y2="63961"/>
                              <a14:foregroundMark x1="68800" y1="60714" x2="69200" y2="60390"/>
                              <a14:foregroundMark x1="65600" y1="59416" x2="65600" y2="59416"/>
                              <a14:foregroundMark x1="63800" y1="59416" x2="63800" y2="59416"/>
                              <a14:foregroundMark x1="43800" y1="84740" x2="43800" y2="84740"/>
                              <a14:foregroundMark x1="42800" y1="80195" x2="42800" y2="80195"/>
                              <a14:foregroundMark x1="45200" y1="79221" x2="45200" y2="79221"/>
                              <a14:foregroundMark x1="47000" y1="78896" x2="47000" y2="78896"/>
                              <a14:foregroundMark x1="49800" y1="79870" x2="49800" y2="79870"/>
                              <a14:foregroundMark x1="48000" y1="82468" x2="48400" y2="82468"/>
                              <a14:foregroundMark x1="51600" y1="82468" x2="51600" y2="82468"/>
                              <a14:foregroundMark x1="53600" y1="82468" x2="53600" y2="82468"/>
                              <a14:foregroundMark x1="49200" y1="86039" x2="49200" y2="86039"/>
                              <a14:foregroundMark x1="37800" y1="84091" x2="37800" y2="84091"/>
                              <a14:foregroundMark x1="39600" y1="78571" x2="39600" y2="78571"/>
                              <a14:foregroundMark x1="40600" y1="75325" x2="40600" y2="75325"/>
                              <a14:foregroundMark x1="42400" y1="73701" x2="42400" y2="73701"/>
                              <a14:foregroundMark x1="45600" y1="69805" x2="45600" y2="69805"/>
                              <a14:foregroundMark x1="45600" y1="69805" x2="45600" y2="69805"/>
                              <a14:foregroundMark x1="49800" y1="72727" x2="49800" y2="72727"/>
                              <a14:foregroundMark x1="45200" y1="74675" x2="45200" y2="74675"/>
                              <a14:foregroundMark x1="42200" y1="74675" x2="42200" y2="74675"/>
                              <a14:foregroundMark x1="41800" y1="74351" x2="40600" y2="74351"/>
                              <a14:foregroundMark x1="39600" y1="73052" x2="39600" y2="73052"/>
                              <a14:foregroundMark x1="39200" y1="73052" x2="38600" y2="73701"/>
                              <a14:foregroundMark x1="37800" y1="74351" x2="37800" y2="74351"/>
                              <a14:foregroundMark x1="37200" y1="75974" x2="37200" y2="77273"/>
                              <a14:foregroundMark x1="37600" y1="78896" x2="37600" y2="78896"/>
                              <a14:foregroundMark x1="36600" y1="76948" x2="36600" y2="76948"/>
                              <a14:foregroundMark x1="36800" y1="75000" x2="36800" y2="75000"/>
                              <a14:foregroundMark x1="38200" y1="73701" x2="38200" y2="73701"/>
                              <a14:foregroundMark x1="39200" y1="72727" x2="39200" y2="72727"/>
                              <a14:foregroundMark x1="42400" y1="70779" x2="42400" y2="70779"/>
                              <a14:foregroundMark x1="45200" y1="70455" x2="45200" y2="70455"/>
                              <a14:foregroundMark x1="39200" y1="84091" x2="39800" y2="84091"/>
                              <a14:foregroundMark x1="44600" y1="87013" x2="44600" y2="87013"/>
                              <a14:foregroundMark x1="48800" y1="90909" x2="48800" y2="90909"/>
                              <a14:foregroundMark x1="72600" y1="68182" x2="72800" y2="68831"/>
                              <a14:foregroundMark x1="72600" y1="69805" x2="72600" y2="69805"/>
                              <a14:foregroundMark x1="68400" y1="70455" x2="68400" y2="70455"/>
                              <a14:foregroundMark x1="68400" y1="70455" x2="68400" y2="70455"/>
                              <a14:foregroundMark x1="63800" y1="69156" x2="63800" y2="69156"/>
                              <a14:foregroundMark x1="61400" y1="69156" x2="61400" y2="69156"/>
                              <a14:foregroundMark x1="59400" y1="59740" x2="59400" y2="59740"/>
                              <a14:foregroundMark x1="62200" y1="56169" x2="62200" y2="56169"/>
                              <a14:foregroundMark x1="62400" y1="52922" x2="62400" y2="52922"/>
                            </a14:backgroundRemoval>
                          </a14:imgEffect>
                        </a14:imgLayer>
                      </a14:imgProps>
                    </a:ext>
                    <a:ext uri="{28A0092B-C50C-407E-A947-70E740481C1C}">
                      <a14:useLocalDpi xmlns:a14="http://schemas.microsoft.com/office/drawing/2010/main" val="0"/>
                    </a:ext>
                  </a:extLst>
                </a:blip>
                <a:srcRect l="18779" r="17609"/>
                <a:stretch/>
              </p:blipFill>
              <p:spPr>
                <a:xfrm>
                  <a:off x="704968" y="1148727"/>
                  <a:ext cx="1615483" cy="1564383"/>
                </a:xfrm>
                <a:prstGeom prst="rect">
                  <a:avLst/>
                </a:prstGeom>
              </p:spPr>
            </p:pic>
            <p:sp>
              <p:nvSpPr>
                <p:cNvPr id="22" name="文本框 18"/>
                <p:cNvSpPr txBox="1"/>
                <p:nvPr/>
              </p:nvSpPr>
              <p:spPr>
                <a:xfrm>
                  <a:off x="738402" y="2764778"/>
                  <a:ext cx="1656093" cy="750763"/>
                </a:xfrm>
                <a:prstGeom prst="rect">
                  <a:avLst/>
                </a:prstGeom>
                <a:noFill/>
              </p:spPr>
              <p:txBody>
                <a:bodyPr wrap="square" rtlCol="0">
                  <a:spAutoFit/>
                </a:bodyPr>
                <a:lstStyle/>
                <a:p>
                  <a:r>
                    <a:rPr lang="zh-CN" altLang="en-US" sz="2400" dirty="0">
                      <a:solidFill>
                        <a:schemeClr val="accent1">
                          <a:lumMod val="75000"/>
                        </a:schemeClr>
                      </a:solidFill>
                      <a:latin typeface="Arial" panose="020B0604020202020204" pitchFamily="34" charset="0"/>
                      <a:ea typeface="华康俪金黑W8" panose="020B0809000000000000" pitchFamily="49" charset="-122"/>
                    </a:rPr>
                    <a:t>药物设计</a:t>
                  </a:r>
                </a:p>
              </p:txBody>
            </p:sp>
          </p:grpSp>
        </p:grpSp>
        <p:pic>
          <p:nvPicPr>
            <p:cNvPr id="17" name="图片 16"/>
            <p:cNvPicPr>
              <a:picLocks noChangeAspect="1"/>
            </p:cNvPicPr>
            <p:nvPr/>
          </p:nvPicPr>
          <p:blipFill>
            <a:blip r:embed="rId8"/>
            <a:stretch>
              <a:fillRect/>
            </a:stretch>
          </p:blipFill>
          <p:spPr>
            <a:xfrm>
              <a:off x="7753505" y="5633879"/>
              <a:ext cx="1084751" cy="1096672"/>
            </a:xfrm>
            <a:prstGeom prst="rect">
              <a:avLst/>
            </a:prstGeom>
          </p:spPr>
        </p:pic>
      </p:grpSp>
    </p:spTree>
    <p:extLst>
      <p:ext uri="{BB962C8B-B14F-4D97-AF65-F5344CB8AC3E}">
        <p14:creationId xmlns:p14="http://schemas.microsoft.com/office/powerpoint/2010/main" val="39789485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D7C74B-A044-4F01-9FE8-4F23A3EB49A1}"/>
              </a:ext>
            </a:extLst>
          </p:cNvPr>
          <p:cNvSpPr>
            <a:spLocks noGrp="1"/>
          </p:cNvSpPr>
          <p:nvPr>
            <p:ph type="title"/>
          </p:nvPr>
        </p:nvSpPr>
        <p:spPr>
          <a:xfrm>
            <a:off x="107505" y="33034"/>
            <a:ext cx="2952328" cy="594501"/>
          </a:xfrm>
        </p:spPr>
        <p:txBody>
          <a:bodyPr/>
          <a:lstStyle/>
          <a:p>
            <a:pPr algn="ctr"/>
            <a:r>
              <a:rPr lang="zh-CN" altLang="en-US" b="1" dirty="0">
                <a:solidFill>
                  <a:srgbClr val="0000FF"/>
                </a:solidFill>
                <a:latin typeface="微软雅黑" panose="020B0503020204020204" pitchFamily="34" charset="-122"/>
                <a:ea typeface="微软雅黑" panose="020B0503020204020204" pitchFamily="34" charset="-122"/>
              </a:rPr>
              <a:t>信息技术</a:t>
            </a:r>
          </a:p>
        </p:txBody>
      </p:sp>
      <p:sp>
        <p:nvSpPr>
          <p:cNvPr id="3" name="内容占位符 2">
            <a:extLst>
              <a:ext uri="{FF2B5EF4-FFF2-40B4-BE49-F238E27FC236}">
                <a16:creationId xmlns:a16="http://schemas.microsoft.com/office/drawing/2014/main" id="{07EEF4E6-314B-4019-9566-2181D4E37DC1}"/>
              </a:ext>
            </a:extLst>
          </p:cNvPr>
          <p:cNvSpPr>
            <a:spLocks noGrp="1"/>
          </p:cNvSpPr>
          <p:nvPr>
            <p:ph idx="1"/>
          </p:nvPr>
        </p:nvSpPr>
        <p:spPr/>
        <p:txBody>
          <a:bodyPr/>
          <a:lstStyle/>
          <a:p>
            <a:endParaRPr lang="zh-CN" altLang="en-US"/>
          </a:p>
        </p:txBody>
      </p:sp>
      <p:pic>
        <p:nvPicPr>
          <p:cNvPr id="12290" name="Picture 2" descr="https://gimg2.baidu.com/image_search/src=http%3A%2F%2Fcstm.cdstm.cn%2Fhtml%2Fcommon%2Fueditor%2Fphp%2Fupload%2F64731500005607.gif&amp;refer=http%3A%2F%2Fcstm.cdstm.cn&amp;app=2002&amp;size=f9999,10000&amp;q=a80&amp;n=0&amp;g=0n&amp;fmt=jpeg?sec=1623487072&amp;t=93883343b802153e7f89f79c0986a81e">
            <a:extLst>
              <a:ext uri="{FF2B5EF4-FFF2-40B4-BE49-F238E27FC236}">
                <a16:creationId xmlns:a16="http://schemas.microsoft.com/office/drawing/2014/main" id="{A5557663-E9D7-4246-8614-C9929D6BCEF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29113" y="3429000"/>
            <a:ext cx="4429877"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gimg2.baidu.com/image_search/src=http%3A%2F%2F5b0988e595225.cdn.sohucs.com%2Fimages%2F20180823%2F2e476968d7a74c4b91b115241453aebb.gif&amp;refer=http%3A%2F%2F5b0988e595225.cdn.sohucs.com&amp;app=2002&amp;size=f9999,10000&amp;q=a80&amp;n=0&amp;g=0n&amp;fmt=jpeg?sec=1623487356&amp;t=7ff9f9e9647f62b654208afc38052fe1">
            <a:extLst>
              <a:ext uri="{FF2B5EF4-FFF2-40B4-BE49-F238E27FC236}">
                <a16:creationId xmlns:a16="http://schemas.microsoft.com/office/drawing/2014/main" id="{FD9128EB-D280-453F-A550-35DB1D7B4D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589" y="728907"/>
            <a:ext cx="4629419" cy="1667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img2.baidu.com/image_search/src=http%3A%2F%2Fpic1.zhimg.com%2Fv2-b4ef44f6ab92d3a32e5a59edcac4aa34_b.gif&amp;refer=http%3A%2F%2Fpic1.zhimg.com&amp;app=2002&amp;size=f9999,10000&amp;q=a80&amp;n=0&amp;g=0n&amp;fmt=jpeg?sec=1623486287&amp;t=fc94b1b87b07c236dab00a095e47f9fb">
            <a:extLst>
              <a:ext uri="{FF2B5EF4-FFF2-40B4-BE49-F238E27FC236}">
                <a16:creationId xmlns:a16="http://schemas.microsoft.com/office/drawing/2014/main" id="{85BC3EE5-CF06-4776-8134-E50822B3475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5589" y="2406846"/>
            <a:ext cx="4621607" cy="136921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pic.rmb.bdstatic.com/990100edd2dac489b521ae2c6eaeb01d.gif">
            <a:extLst>
              <a:ext uri="{FF2B5EF4-FFF2-40B4-BE49-F238E27FC236}">
                <a16:creationId xmlns:a16="http://schemas.microsoft.com/office/drawing/2014/main" id="{7F414CA9-D06E-43B0-8058-8A0AB591490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729113" y="0"/>
            <a:ext cx="4398479" cy="159264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gimg2.baidu.com/image_search/src=http%3A%2F%2Fp9.itc.cn%2Fimages01%2F20200519%2Fe734c022fafb47429dce8bb2aa6e0ebb.gif&amp;refer=http%3A%2F%2Fp9.itc.cn&amp;app=2002&amp;size=f9999,10000&amp;q=a80&amp;n=0&amp;g=0n&amp;fmt=jpeg?sec=1623487531&amp;t=1e61c9bb58214489545304af44f865fd">
            <a:extLst>
              <a:ext uri="{FF2B5EF4-FFF2-40B4-BE49-F238E27FC236}">
                <a16:creationId xmlns:a16="http://schemas.microsoft.com/office/drawing/2014/main" id="{3FCCE54B-1278-4D96-829E-F946F81E649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729112" y="1599642"/>
            <a:ext cx="4414888" cy="1822364"/>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s://gimg2.baidu.com/image_search/src=http%3A%2F%2F5b0988e595225.cdn.sohucs.com%2Fimages%2F20190305%2F6a250255567042c7867f666012bde256.gif&amp;refer=http%3A%2F%2F5b0988e595225.cdn.sohucs.com&amp;app=2002&amp;size=f9999,10000&amp;q=a80&amp;n=0&amp;g=0n&amp;fmt=jpeg?sec=1623487939&amp;t=b36e0b3e5797641779912f46b87bc4fb">
            <a:extLst>
              <a:ext uri="{FF2B5EF4-FFF2-40B4-BE49-F238E27FC236}">
                <a16:creationId xmlns:a16="http://schemas.microsoft.com/office/drawing/2014/main" id="{00C36AE1-694B-4D91-BF57-C23AD098E5C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7777" y="3781528"/>
            <a:ext cx="4621608" cy="1369219"/>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27DD0277-6043-464D-80C5-FD27FC8F4E44}" type="slidenum">
              <a:rPr lang="zh-CN" altLang="en-US" smtClean="0"/>
              <a:pPr/>
              <a:t>25</a:t>
            </a:fld>
            <a:endParaRPr lang="zh-CN" altLang="en-US"/>
          </a:p>
        </p:txBody>
      </p:sp>
    </p:spTree>
    <p:extLst>
      <p:ext uri="{BB962C8B-B14F-4D97-AF65-F5344CB8AC3E}">
        <p14:creationId xmlns:p14="http://schemas.microsoft.com/office/powerpoint/2010/main" val="1581486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CB278-FD83-4024-B0B2-43799F22ADC1}"/>
              </a:ext>
            </a:extLst>
          </p:cNvPr>
          <p:cNvSpPr>
            <a:spLocks noGrp="1"/>
          </p:cNvSpPr>
          <p:nvPr>
            <p:ph type="title"/>
          </p:nvPr>
        </p:nvSpPr>
        <p:spPr>
          <a:xfrm>
            <a:off x="628650" y="273845"/>
            <a:ext cx="1855118" cy="515708"/>
          </a:xfrm>
        </p:spPr>
        <p:txBody>
          <a:bodyPr>
            <a:normAutofit fontScale="90000"/>
          </a:bodyPr>
          <a:lstStyle/>
          <a:p>
            <a:r>
              <a:rPr lang="zh-CN" altLang="en-US" sz="3600" b="1" dirty="0">
                <a:solidFill>
                  <a:srgbClr val="0000FF"/>
                </a:solidFill>
                <a:latin typeface="微软雅黑" panose="020B0503020204020204" pitchFamily="34" charset="-122"/>
                <a:ea typeface="微软雅黑" panose="020B0503020204020204" pitchFamily="34" charset="-122"/>
              </a:rPr>
              <a:t>大数据</a:t>
            </a:r>
          </a:p>
        </p:txBody>
      </p:sp>
      <p:pic>
        <p:nvPicPr>
          <p:cNvPr id="10242" name="Picture 2" descr="https://gimg2.baidu.com/image_search/src=http%3A%2F%2Fwww.risun-tec.cn%2Fueditor%2Fnet%2Fupload%2Fimage%2F20190228%2F6368697021524937501062615.gif&amp;refer=http%3A%2F%2Fwww.risun-tec.cn&amp;app=2002&amp;size=f9999,10000&amp;q=a80&amp;n=0&amp;g=0n&amp;fmt=jpeg?sec=1623485273&amp;t=af9dee8a7e7373f1bd78e18042fd9a2b">
            <a:extLst>
              <a:ext uri="{FF2B5EF4-FFF2-40B4-BE49-F238E27FC236}">
                <a16:creationId xmlns:a16="http://schemas.microsoft.com/office/drawing/2014/main" id="{14A7EA81-2746-4976-8014-8C6AFCAA4A1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67945" y="2682652"/>
            <a:ext cx="5040561" cy="223132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gimg2.baidu.com/image_search/src=http%3A%2F%2Fhiphotos.baidu.com%2Ffeed%2Fpic%2Fitem%2Faa18972bd40735fa260a635d94510fb30e24085f.jpg&amp;refer=http%3A%2F%2Fhiphotos.baidu.com&amp;app=2002&amp;size=f9999,10000&amp;q=a80&amp;n=0&amp;g=0n&amp;fmt=jpeg?sec=1623485109&amp;t=b5feea295961c239e4f91a90903dad43">
            <a:extLst>
              <a:ext uri="{FF2B5EF4-FFF2-40B4-BE49-F238E27FC236}">
                <a16:creationId xmlns:a16="http://schemas.microsoft.com/office/drawing/2014/main" id="{CE155BB1-AAAE-4083-AC3E-D27942A7A40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1750" y="884517"/>
            <a:ext cx="3314146" cy="170317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gimg2.baidu.com/image_search/src=http%3A%2F%2Fimg.mp.sohu.com%2Fupload%2F20170807%2F07fcaa4ba3674a0da770c128aeffbd29_th.png&amp;refer=http%3A%2F%2Fimg.mp.sohu.com&amp;app=2002&amp;size=f9999,10000&amp;q=a80&amp;n=0&amp;g=0n&amp;fmt=jpeg?sec=1623485243&amp;t=2d597740d0f4316736ee1ebcfa74eb33">
            <a:extLst>
              <a:ext uri="{FF2B5EF4-FFF2-40B4-BE49-F238E27FC236}">
                <a16:creationId xmlns:a16="http://schemas.microsoft.com/office/drawing/2014/main" id="{D436A443-A6E1-4C3A-B3F1-9360839D7DC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3529" y="2682652"/>
            <a:ext cx="3673909" cy="223132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s://gimg2.baidu.com/image_search/src=http%3A%2F%2Fwww.megomap.com%2Fwordpress%2Fwp-content%2Fuploads%2F2020%2F03%2F640-27.gif&amp;refer=http%3A%2F%2Fwww.megomap.com&amp;app=2002&amp;size=f9999,10000&amp;q=a80&amp;n=0&amp;g=0n&amp;fmt=jpeg?sec=1623485893&amp;t=b63b340785163a1093c776cf43ad0a4b">
            <a:extLst>
              <a:ext uri="{FF2B5EF4-FFF2-40B4-BE49-F238E27FC236}">
                <a16:creationId xmlns:a16="http://schemas.microsoft.com/office/drawing/2014/main" id="{734B037A-764F-4510-96B6-53BE4AA6010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453156"/>
            <a:ext cx="5328593" cy="2134532"/>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27DD0277-6043-464D-80C5-FD27FC8F4E44}" type="slidenum">
              <a:rPr lang="zh-CN" altLang="en-US" smtClean="0"/>
              <a:pPr/>
              <a:t>26</a:t>
            </a:fld>
            <a:endParaRPr lang="zh-CN" altLang="en-US"/>
          </a:p>
        </p:txBody>
      </p:sp>
    </p:spTree>
    <p:extLst>
      <p:ext uri="{BB962C8B-B14F-4D97-AF65-F5344CB8AC3E}">
        <p14:creationId xmlns:p14="http://schemas.microsoft.com/office/powerpoint/2010/main" val="2492524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A586A-D50E-4583-B983-A256E8E66B75}"/>
              </a:ext>
            </a:extLst>
          </p:cNvPr>
          <p:cNvSpPr>
            <a:spLocks noGrp="1"/>
          </p:cNvSpPr>
          <p:nvPr>
            <p:ph type="title"/>
          </p:nvPr>
        </p:nvSpPr>
        <p:spPr>
          <a:xfrm>
            <a:off x="304916" y="104842"/>
            <a:ext cx="1639094" cy="994172"/>
          </a:xfrm>
        </p:spPr>
        <p:txBody>
          <a:bodyPr>
            <a:normAutofit fontScale="90000"/>
          </a:bodyPr>
          <a:lstStyle/>
          <a:p>
            <a:pPr algn="ctr"/>
            <a:r>
              <a:rPr lang="en-US" altLang="zh-CN" sz="6000" b="1" dirty="0">
                <a:solidFill>
                  <a:srgbClr val="0000FF"/>
                </a:solidFill>
                <a:latin typeface="微软雅黑" panose="020B0503020204020204" pitchFamily="34" charset="-122"/>
                <a:ea typeface="微软雅黑" panose="020B0503020204020204" pitchFamily="34" charset="-122"/>
              </a:rPr>
              <a:t>AI</a:t>
            </a:r>
            <a:endParaRPr lang="zh-CN" altLang="en-US" sz="6000" b="1" dirty="0">
              <a:solidFill>
                <a:srgbClr val="0000FF"/>
              </a:solidFill>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5738CDF6-F1F9-48EC-A10C-67F391ACA99A}"/>
              </a:ext>
            </a:extLst>
          </p:cNvPr>
          <p:cNvSpPr>
            <a:spLocks noGrp="1"/>
          </p:cNvSpPr>
          <p:nvPr>
            <p:ph idx="1"/>
          </p:nvPr>
        </p:nvSpPr>
        <p:spPr/>
        <p:txBody>
          <a:bodyPr/>
          <a:lstStyle/>
          <a:p>
            <a:endParaRPr lang="zh-CN" altLang="en-US" dirty="0"/>
          </a:p>
        </p:txBody>
      </p:sp>
      <p:pic>
        <p:nvPicPr>
          <p:cNvPr id="11266" name="Picture 2" descr="https://gimg2.baidu.com/image_search/src=http%3A%2F%2Fhbimg.b0.upaiyun.com%2F28eb4060eb5ac18437d614a9da7665e2e53ce933104068-piAmOU_fw658&amp;refer=http%3A%2F%2Fhbimg.b0.upaiyun.com&amp;app=2002&amp;size=f9999,10000&amp;q=a80&amp;n=0&amp;g=0n&amp;fmt=jpeg?sec=1623485243&amp;t=131b3b2381db0f01a3151387b8509c79">
            <a:extLst>
              <a:ext uri="{FF2B5EF4-FFF2-40B4-BE49-F238E27FC236}">
                <a16:creationId xmlns:a16="http://schemas.microsoft.com/office/drawing/2014/main" id="{E649DFBE-03BC-4BC8-86DA-07684B4D4BD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33820" y="0"/>
            <a:ext cx="4310179" cy="262575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gimg2.baidu.com/image_search/src=http%3A%2F%2Finews.gtimg.com%2Fnewsapp_match%2F0%2F9135749102%2F0.jpg&amp;refer=http%3A%2F%2Finews.gtimg.com&amp;app=2002&amp;size=f9999,10000&amp;q=a80&amp;n=0&amp;g=0n&amp;fmt=jpeg?sec=1623486291&amp;t=9fd56af00d1038766ecc969dcdf8013c">
            <a:extLst>
              <a:ext uri="{FF2B5EF4-FFF2-40B4-BE49-F238E27FC236}">
                <a16:creationId xmlns:a16="http://schemas.microsoft.com/office/drawing/2014/main" id="{A9247775-893B-4C4D-9A1A-88462860C5F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50" y="1161339"/>
            <a:ext cx="4782874" cy="192881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gimg2.baidu.com/image_search/src=http%3A%2F%2Fhiphotos.baidu.com%2Ffeed%2Fpic%2Fitem%2Fb21bb051f819861844b1546746ed2e738ad4e65b.jpg&amp;refer=http%3A%2F%2Fhiphotos.baidu.com&amp;app=2002&amp;size=f9999,10000&amp;q=a80&amp;n=0&amp;g=0n&amp;fmt=jpeg?sec=1623486441&amp;t=b440968a05b882911962b902d8d5736c">
            <a:extLst>
              <a:ext uri="{FF2B5EF4-FFF2-40B4-BE49-F238E27FC236}">
                <a16:creationId xmlns:a16="http://schemas.microsoft.com/office/drawing/2014/main" id="{5EFDC86C-8A41-47DA-85C2-85E3D5587D6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833820" y="2622850"/>
            <a:ext cx="4312462" cy="1134761"/>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https://gimg2.baidu.com/image_search/src=http%3A%2F%2Fp0.ifengimg.com%2Fpmop%2F2017%2F1228%2F631B75E507A7189259DC43BD76ACBC0AE25B07CC_size1728_w531_h299.gif&amp;refer=http%3A%2F%2Fp0.ifengimg.com&amp;app=2002&amp;size=f9999,10000&amp;q=a80&amp;n=0&amp;g=0n&amp;fmt=jpeg?sec=1623486287&amp;t=ba4b1f85e20c837d5643cf863a167f10">
            <a:extLst>
              <a:ext uri="{FF2B5EF4-FFF2-40B4-BE49-F238E27FC236}">
                <a16:creationId xmlns:a16="http://schemas.microsoft.com/office/drawing/2014/main" id="{50D8EB31-68F7-4B4C-A15B-010D8BB518B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00" y="3083376"/>
            <a:ext cx="4783724" cy="2060124"/>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s://gimg2.baidu.com/image_search/src=http%3A%2F%2F5b0988e595225.cdn.sohucs.com%2Fimages%2F20190119%2Fa454d2fc8f3b4b7598db8274c8596f7b.gif&amp;refer=http%3A%2F%2F5b0988e595225.cdn.sohucs.com&amp;app=2002&amp;size=f9999,10000&amp;q=a80&amp;n=0&amp;g=0n&amp;fmt=jpeg?sec=1623486441&amp;t=740766e328706b5a280129821e10ce83">
            <a:extLst>
              <a:ext uri="{FF2B5EF4-FFF2-40B4-BE49-F238E27FC236}">
                <a16:creationId xmlns:a16="http://schemas.microsoft.com/office/drawing/2014/main" id="{92EC456B-F8A4-4A82-95FC-E75E269D275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1"/>
            <a:ext cx="2592288" cy="116133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s://gimg2.baidu.com/image_search/src=http%3A%2F%2F5b0988e595225.cdn.sohucs.com%2Fq_70%2Cc_zoom%2Cw_640%2Fimages%2F20181022%2F39410ba2fd234f1a9b78296e5de4fbca.gif&amp;refer=http%3A%2F%2F5b0988e595225.cdn.sohucs.com&amp;app=2002&amp;size=f9999,10000&amp;q=a80&amp;n=0&amp;g=0n&amp;fmt=jpeg?sec=1623487903&amp;t=0676e6b97775ed06fad4eec913ee8f07">
            <a:extLst>
              <a:ext uri="{FF2B5EF4-FFF2-40B4-BE49-F238E27FC236}">
                <a16:creationId xmlns:a16="http://schemas.microsoft.com/office/drawing/2014/main" id="{9B44795B-E2D1-4157-B9CE-717F5BBDD50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833820" y="3757612"/>
            <a:ext cx="4312462" cy="1385889"/>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27DD0277-6043-464D-80C5-FD27FC8F4E44}" type="slidenum">
              <a:rPr lang="zh-CN" altLang="en-US" smtClean="0"/>
              <a:pPr/>
              <a:t>27</a:t>
            </a:fld>
            <a:endParaRPr lang="zh-CN" altLang="en-US"/>
          </a:p>
        </p:txBody>
      </p:sp>
    </p:spTree>
    <p:extLst>
      <p:ext uri="{BB962C8B-B14F-4D97-AF65-F5344CB8AC3E}">
        <p14:creationId xmlns:p14="http://schemas.microsoft.com/office/powerpoint/2010/main" val="3793208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http://5b0988e595225.cdn.sohucs.com/images/20181016/138a09703d034f73a400b0afbe323407.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5937" y="1167594"/>
            <a:ext cx="4899477" cy="37107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ttp://hiphotos.baidu.com/feed/pic/item/18d8bc3eb13533fa07b7bb52a5d3fd1f41345b4c.jpg"/>
          <p:cNvPicPr>
            <a:picLocks noChangeAspect="1" noChangeArrowheads="1" noCrop="1"/>
          </p:cNvPicPr>
          <p:nvPr/>
        </p:nvPicPr>
        <p:blipFill>
          <a:blip r:embed="rId3" cstate="print"/>
          <a:srcRect/>
          <a:stretch>
            <a:fillRect/>
          </a:stretch>
        </p:blipFill>
        <p:spPr bwMode="auto">
          <a:xfrm>
            <a:off x="467544" y="299758"/>
            <a:ext cx="3096344" cy="1785938"/>
          </a:xfrm>
          <a:prstGeom prst="rect">
            <a:avLst/>
          </a:prstGeom>
          <a:noFill/>
        </p:spPr>
      </p:pic>
      <p:pic>
        <p:nvPicPr>
          <p:cNvPr id="5" name="Picture 4" descr="http://5b0988e595225.cdn.sohucs.com/q_70,c_zoom,w_640/images/20180922/9146c784550d4ce8a63ea381c16d3d9f.gif"/>
          <p:cNvPicPr>
            <a:picLocks noChangeAspect="1" noChangeArrowheads="1" noCrop="1"/>
          </p:cNvPicPr>
          <p:nvPr/>
        </p:nvPicPr>
        <p:blipFill>
          <a:blip r:embed="rId4" cstate="print"/>
          <a:srcRect/>
          <a:stretch>
            <a:fillRect/>
          </a:stretch>
        </p:blipFill>
        <p:spPr bwMode="auto">
          <a:xfrm>
            <a:off x="467544" y="2139702"/>
            <a:ext cx="3096343" cy="2704040"/>
          </a:xfrm>
          <a:prstGeom prst="rect">
            <a:avLst/>
          </a:prstGeom>
          <a:noFill/>
        </p:spPr>
      </p:pic>
      <p:sp>
        <p:nvSpPr>
          <p:cNvPr id="7" name="灯片编号占位符 6"/>
          <p:cNvSpPr>
            <a:spLocks noGrp="1"/>
          </p:cNvSpPr>
          <p:nvPr>
            <p:ph type="sldNum" sz="quarter" idx="4294967295"/>
          </p:nvPr>
        </p:nvSpPr>
        <p:spPr>
          <a:xfrm>
            <a:off x="6457950" y="4767264"/>
            <a:ext cx="2057400" cy="273844"/>
          </a:xfrm>
          <a:prstGeom prst="rect">
            <a:avLst/>
          </a:prstGeom>
        </p:spPr>
        <p:txBody>
          <a:bodyPr/>
          <a:lstStyle/>
          <a:p>
            <a:fld id="{8036CCE0-15F3-49C2-9D86-37EDF4EEEFA9}" type="slidenum">
              <a:rPr lang="zh-CN" altLang="en-US" smtClean="0"/>
              <a:pPr/>
              <a:t>28</a:t>
            </a:fld>
            <a:endParaRPr lang="zh-CN" altLang="en-US"/>
          </a:p>
        </p:txBody>
      </p:sp>
      <p:sp>
        <p:nvSpPr>
          <p:cNvPr id="2" name="文本框 1">
            <a:extLst>
              <a:ext uri="{FF2B5EF4-FFF2-40B4-BE49-F238E27FC236}">
                <a16:creationId xmlns:a16="http://schemas.microsoft.com/office/drawing/2014/main" id="{D7ED9765-98B2-45E7-886C-6981697B814D}"/>
              </a:ext>
            </a:extLst>
          </p:cNvPr>
          <p:cNvSpPr txBox="1"/>
          <p:nvPr/>
        </p:nvSpPr>
        <p:spPr>
          <a:xfrm>
            <a:off x="3995936" y="451143"/>
            <a:ext cx="4824536" cy="523220"/>
          </a:xfrm>
          <a:prstGeom prst="rect">
            <a:avLst/>
          </a:prstGeom>
          <a:noFill/>
        </p:spPr>
        <p:txBody>
          <a:bodyPr wrap="square" rtlCol="0">
            <a:spAutoFit/>
          </a:bodyPr>
          <a:lstStyle/>
          <a:p>
            <a:r>
              <a:rPr lang="zh-CN" altLang="en-US" sz="2800" b="1" dirty="0">
                <a:solidFill>
                  <a:srgbClr val="0000FF"/>
                </a:solidFill>
                <a:latin typeface="华文琥珀" panose="02010800040101010101" pitchFamily="2" charset="-122"/>
                <a:ea typeface="华文琥珀" panose="02010800040101010101" pitchFamily="2" charset="-122"/>
              </a:rPr>
              <a:t>更快、更强、更灵活、更聪明</a:t>
            </a:r>
          </a:p>
        </p:txBody>
      </p:sp>
    </p:spTree>
    <p:extLst>
      <p:ext uri="{BB962C8B-B14F-4D97-AF65-F5344CB8AC3E}">
        <p14:creationId xmlns:p14="http://schemas.microsoft.com/office/powerpoint/2010/main" val="15354041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6" name="Picture 6" descr="http://5b0988e595225.cdn.sohucs.com/images/20171230/30a542f7b37545129b0c797ff3ed0757.gif"/>
          <p:cNvPicPr>
            <a:picLocks noChangeAspect="1" noChangeArrowheads="1" noCrop="1"/>
          </p:cNvPicPr>
          <p:nvPr/>
        </p:nvPicPr>
        <p:blipFill>
          <a:blip r:embed="rId2" cstate="print"/>
          <a:srcRect/>
          <a:stretch>
            <a:fillRect/>
          </a:stretch>
        </p:blipFill>
        <p:spPr bwMode="auto">
          <a:xfrm>
            <a:off x="2987824" y="2580120"/>
            <a:ext cx="2592288" cy="2139034"/>
          </a:xfrm>
          <a:prstGeom prst="rect">
            <a:avLst/>
          </a:prstGeom>
          <a:noFill/>
        </p:spPr>
      </p:pic>
      <p:pic>
        <p:nvPicPr>
          <p:cNvPr id="56330" name="Picture 10" descr="http://n.sinaimg.cn/tech/gif_image/20170817/ZwOQ-fykcppx8537646.gif"/>
          <p:cNvPicPr>
            <a:picLocks noChangeAspect="1" noChangeArrowheads="1" noCrop="1"/>
          </p:cNvPicPr>
          <p:nvPr/>
        </p:nvPicPr>
        <p:blipFill>
          <a:blip r:embed="rId3" cstate="print"/>
          <a:srcRect/>
          <a:stretch>
            <a:fillRect/>
          </a:stretch>
        </p:blipFill>
        <p:spPr bwMode="auto">
          <a:xfrm>
            <a:off x="395536" y="2571750"/>
            <a:ext cx="2592288" cy="2147404"/>
          </a:xfrm>
          <a:prstGeom prst="rect">
            <a:avLst/>
          </a:prstGeom>
          <a:noFill/>
        </p:spPr>
      </p:pic>
      <p:pic>
        <p:nvPicPr>
          <p:cNvPr id="56334" name="Picture 14" descr="http://5b0988e595225.cdn.sohucs.com/images/20180606/7a5a7e9bab904017924e316d324e4c57.gif"/>
          <p:cNvPicPr>
            <a:picLocks noChangeAspect="1" noChangeArrowheads="1" noCrop="1"/>
          </p:cNvPicPr>
          <p:nvPr/>
        </p:nvPicPr>
        <p:blipFill>
          <a:blip r:embed="rId4" cstate="print"/>
          <a:srcRect/>
          <a:stretch>
            <a:fillRect/>
          </a:stretch>
        </p:blipFill>
        <p:spPr bwMode="auto">
          <a:xfrm>
            <a:off x="4716016" y="465516"/>
            <a:ext cx="4104456" cy="2042536"/>
          </a:xfrm>
          <a:prstGeom prst="rect">
            <a:avLst/>
          </a:prstGeom>
          <a:noFill/>
        </p:spPr>
      </p:pic>
      <p:pic>
        <p:nvPicPr>
          <p:cNvPr id="56338" name="Picture 18" descr="http://file.elecfans.com/web1/M00/8E/DD/o4YBAFy5HeqAFsB4ABLSDOrQC1c916.gif"/>
          <p:cNvPicPr>
            <a:picLocks noChangeAspect="1" noChangeArrowheads="1" noCrop="1"/>
          </p:cNvPicPr>
          <p:nvPr/>
        </p:nvPicPr>
        <p:blipFill>
          <a:blip r:embed="rId5" cstate="print"/>
          <a:srcRect/>
          <a:stretch>
            <a:fillRect/>
          </a:stretch>
        </p:blipFill>
        <p:spPr bwMode="auto">
          <a:xfrm>
            <a:off x="395538" y="465516"/>
            <a:ext cx="4248471" cy="2028825"/>
          </a:xfrm>
          <a:prstGeom prst="rect">
            <a:avLst/>
          </a:prstGeom>
          <a:noFill/>
        </p:spPr>
      </p:pic>
      <p:sp>
        <p:nvSpPr>
          <p:cNvPr id="7" name="灯片编号占位符 6"/>
          <p:cNvSpPr>
            <a:spLocks noGrp="1"/>
          </p:cNvSpPr>
          <p:nvPr>
            <p:ph type="sldNum" sz="quarter" idx="4294967295"/>
          </p:nvPr>
        </p:nvSpPr>
        <p:spPr>
          <a:xfrm>
            <a:off x="6457950" y="4767264"/>
            <a:ext cx="2057400" cy="273844"/>
          </a:xfrm>
          <a:prstGeom prst="rect">
            <a:avLst/>
          </a:prstGeom>
        </p:spPr>
        <p:txBody>
          <a:bodyPr/>
          <a:lstStyle/>
          <a:p>
            <a:fld id="{8036CCE0-15F3-49C2-9D86-37EDF4EEEFA9}" type="slidenum">
              <a:rPr lang="zh-CN" altLang="en-US" smtClean="0"/>
              <a:pPr/>
              <a:t>29</a:t>
            </a:fld>
            <a:endParaRPr lang="zh-CN" altLang="en-US"/>
          </a:p>
        </p:txBody>
      </p:sp>
      <p:pic>
        <p:nvPicPr>
          <p:cNvPr id="1026" name="Picture 2" descr="https://gimg2.baidu.com/image_search/src=http%3A%2F%2Finews.gtimg.com%2Fnewsapp_match%2F0%2F10636900579%2F0.jpg&amp;refer=http%3A%2F%2Finews.gtimg.com&amp;app=2002&amp;size=f9999,10000&amp;q=a80&amp;n=0&amp;g=0n&amp;fmt=jpeg?sec=1623484683&amp;t=2eeee2623f4ff5f6ac6ec765707bee5a">
            <a:extLst>
              <a:ext uri="{FF2B5EF4-FFF2-40B4-BE49-F238E27FC236}">
                <a16:creationId xmlns:a16="http://schemas.microsoft.com/office/drawing/2014/main" id="{926198D7-4CBC-45EA-803D-5DCB12D4D13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98658" y="2580119"/>
            <a:ext cx="3491880" cy="2139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0670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rPr>
              <a:t>Contacting the Instructors-1</a:t>
            </a:r>
            <a:endParaRPr lang="zh-CN" altLang="en-US"/>
          </a:p>
        </p:txBody>
      </p:sp>
      <p:sp>
        <p:nvSpPr>
          <p:cNvPr id="3" name="矩形 2"/>
          <p:cNvSpPr/>
          <p:nvPr/>
        </p:nvSpPr>
        <p:spPr>
          <a:xfrm>
            <a:off x="323528" y="699542"/>
            <a:ext cx="8640960" cy="3447098"/>
          </a:xfrm>
          <a:prstGeom prst="rect">
            <a:avLst/>
          </a:prstGeom>
        </p:spPr>
        <p:txBody>
          <a:bodyPr wrap="square">
            <a:spAutoFit/>
          </a:bodyPr>
          <a:lstStyle/>
          <a:p>
            <a:pPr eaLnBrk="1" hangingPunct="1">
              <a:spcBef>
                <a:spcPts val="600"/>
              </a:spcBef>
              <a:spcAft>
                <a:spcPts val="600"/>
              </a:spcAft>
            </a:pPr>
            <a:r>
              <a:rPr lang="en-US" altLang="zh-CN" sz="2000" b="1" dirty="0">
                <a:latin typeface="Comic Sans MS" pitchFamily="66" charset="0"/>
              </a:rPr>
              <a:t>Prof. Guan </a:t>
            </a:r>
            <a:r>
              <a:rPr lang="en-US" altLang="zh-CN" sz="2000" b="1" dirty="0" err="1">
                <a:latin typeface="Comic Sans MS" pitchFamily="66" charset="0"/>
              </a:rPr>
              <a:t>Jihong</a:t>
            </a:r>
            <a:r>
              <a:rPr lang="en-US" altLang="zh-CN" sz="2000" b="1" dirty="0">
                <a:latin typeface="Comic Sans MS" pitchFamily="66" charset="0"/>
              </a:rPr>
              <a:t> (</a:t>
            </a:r>
            <a:r>
              <a:rPr lang="zh-CN" altLang="en-US" sz="2000" b="1" dirty="0">
                <a:latin typeface="宋体" panose="02010600030101010101" pitchFamily="2" charset="-122"/>
                <a:ea typeface="宋体" panose="02010600030101010101" pitchFamily="2" charset="-122"/>
              </a:rPr>
              <a:t>关佶红</a:t>
            </a:r>
            <a:r>
              <a:rPr lang="en-US" altLang="zh-CN" sz="2000" b="1" dirty="0">
                <a:latin typeface="Comic Sans MS" pitchFamily="66" charset="0"/>
              </a:rPr>
              <a:t>)</a:t>
            </a:r>
            <a:endParaRPr lang="zh-CN" altLang="en-US" sz="2000" b="1" dirty="0">
              <a:latin typeface="Comic Sans MS" pitchFamily="66" charset="0"/>
            </a:endParaRPr>
          </a:p>
          <a:p>
            <a:pPr lvl="1" eaLnBrk="1" hangingPunct="1">
              <a:spcBef>
                <a:spcPts val="600"/>
              </a:spcBef>
              <a:spcAft>
                <a:spcPts val="600"/>
              </a:spcAft>
            </a:pPr>
            <a:r>
              <a:rPr lang="en-US" altLang="zh-CN" sz="1600" b="1" dirty="0">
                <a:solidFill>
                  <a:srgbClr val="0000FF"/>
                </a:solidFill>
                <a:latin typeface="Comic Sans MS" pitchFamily="66" charset="0"/>
              </a:rPr>
              <a:t>ADMIS Lab: </a:t>
            </a:r>
            <a:r>
              <a:rPr lang="en-US" altLang="zh-CN" sz="1600" b="1" dirty="0">
                <a:latin typeface="Comic Sans MS" pitchFamily="66" charset="0"/>
              </a:rPr>
              <a:t>Room 429B, </a:t>
            </a:r>
            <a:r>
              <a:rPr lang="en-US" altLang="zh-CN" sz="1600" b="1" dirty="0" err="1">
                <a:latin typeface="Comic Sans MS" pitchFamily="66" charset="0"/>
              </a:rPr>
              <a:t>DianXin</a:t>
            </a:r>
            <a:r>
              <a:rPr lang="en-US" altLang="zh-CN" sz="1600" b="1" dirty="0">
                <a:latin typeface="Comic Sans MS" pitchFamily="66" charset="0"/>
              </a:rPr>
              <a:t> Building, Research: Data Management, Data Mining, Big Data, Machine Learning, AI, Bioinformatics, et al</a:t>
            </a:r>
          </a:p>
          <a:p>
            <a:pPr lvl="1" eaLnBrk="1" hangingPunct="1">
              <a:spcBef>
                <a:spcPts val="600"/>
              </a:spcBef>
              <a:spcAft>
                <a:spcPts val="600"/>
              </a:spcAft>
            </a:pPr>
            <a:r>
              <a:rPr lang="en-US" altLang="zh-CN" sz="1600" b="1" dirty="0">
                <a:solidFill>
                  <a:srgbClr val="0000FF"/>
                </a:solidFill>
                <a:latin typeface="Comic Sans MS" pitchFamily="66" charset="0"/>
              </a:rPr>
              <a:t>Lecture hours: </a:t>
            </a:r>
            <a:r>
              <a:rPr lang="en-US" altLang="zh-CN" sz="1600" b="1" dirty="0">
                <a:latin typeface="Comic Sans MS" pitchFamily="66" charset="0"/>
              </a:rPr>
              <a:t>Mon.10:00~11:35(Odd),Wed.10:00~11:35 </a:t>
            </a:r>
            <a:r>
              <a:rPr lang="zh-CN" altLang="en-US" sz="1600" b="1" dirty="0">
                <a:latin typeface="Comic Sans MS" pitchFamily="66" charset="0"/>
              </a:rPr>
              <a:t>（博楼</a:t>
            </a:r>
            <a:r>
              <a:rPr lang="en-US" altLang="zh-CN" sz="1600" b="1" dirty="0">
                <a:latin typeface="Comic Sans MS" pitchFamily="66" charset="0"/>
              </a:rPr>
              <a:t>B414</a:t>
            </a:r>
            <a:r>
              <a:rPr lang="zh-CN" altLang="en-US" sz="1600" b="1" dirty="0">
                <a:latin typeface="Comic Sans MS" pitchFamily="66" charset="0"/>
              </a:rPr>
              <a:t>）</a:t>
            </a:r>
            <a:endParaRPr lang="en-US" altLang="zh-CN" sz="1600" b="1" dirty="0">
              <a:latin typeface="Comic Sans MS" pitchFamily="66" charset="0"/>
            </a:endParaRPr>
          </a:p>
          <a:p>
            <a:pPr lvl="1" eaLnBrk="1" hangingPunct="1">
              <a:spcBef>
                <a:spcPts val="600"/>
              </a:spcBef>
              <a:spcAft>
                <a:spcPts val="600"/>
              </a:spcAft>
            </a:pPr>
            <a:r>
              <a:rPr lang="en-US" altLang="zh-CN" sz="1600" b="1" dirty="0">
                <a:latin typeface="Comic Sans MS" pitchFamily="66" charset="0"/>
              </a:rPr>
              <a:t>Office: Room 429B/458/403, </a:t>
            </a:r>
            <a:r>
              <a:rPr lang="en-US" altLang="zh-CN" sz="1600" b="1" dirty="0" err="1">
                <a:latin typeface="Comic Sans MS" pitchFamily="66" charset="0"/>
              </a:rPr>
              <a:t>DianXin</a:t>
            </a:r>
            <a:r>
              <a:rPr lang="en-US" altLang="zh-CN" sz="1600" b="1" dirty="0">
                <a:latin typeface="Comic Sans MS" pitchFamily="66" charset="0"/>
              </a:rPr>
              <a:t> Building, Jiading campus</a:t>
            </a:r>
          </a:p>
          <a:p>
            <a:pPr lvl="1" eaLnBrk="1" hangingPunct="1">
              <a:spcBef>
                <a:spcPts val="600"/>
              </a:spcBef>
              <a:spcAft>
                <a:spcPts val="600"/>
              </a:spcAft>
            </a:pPr>
            <a:r>
              <a:rPr lang="en-US" altLang="zh-CN" sz="1600" b="1" dirty="0">
                <a:solidFill>
                  <a:srgbClr val="3333FF"/>
                </a:solidFill>
                <a:latin typeface="Comic Sans MS" pitchFamily="66" charset="0"/>
              </a:rPr>
              <a:t>Office Hour</a:t>
            </a:r>
            <a:r>
              <a:rPr lang="en-US" altLang="zh-CN" sz="1600" b="1" dirty="0">
                <a:latin typeface="Comic Sans MS" pitchFamily="66" charset="0"/>
              </a:rPr>
              <a:t>: Mon.12:30-16:00, Wed.13:00-15:00</a:t>
            </a:r>
          </a:p>
          <a:p>
            <a:pPr lvl="1" eaLnBrk="1" hangingPunct="1">
              <a:spcBef>
                <a:spcPts val="600"/>
              </a:spcBef>
              <a:spcAft>
                <a:spcPts val="600"/>
              </a:spcAft>
            </a:pPr>
            <a:r>
              <a:rPr lang="en-US" altLang="zh-CN" sz="1600" b="1" dirty="0">
                <a:solidFill>
                  <a:srgbClr val="0000FF"/>
                </a:solidFill>
                <a:latin typeface="Comic Sans MS" pitchFamily="66" charset="0"/>
              </a:rPr>
              <a:t>Online:</a:t>
            </a:r>
            <a:r>
              <a:rPr lang="en-US" altLang="zh-CN" sz="1600" b="1" dirty="0">
                <a:latin typeface="Comic Sans MS" pitchFamily="66" charset="0"/>
              </a:rPr>
              <a:t> Tencent Meeting, ML/AI/BD/</a:t>
            </a:r>
            <a:r>
              <a:rPr lang="en-US" altLang="zh-CN" sz="1600" b="1" dirty="0" err="1">
                <a:latin typeface="Comic Sans MS" pitchFamily="66" charset="0"/>
              </a:rPr>
              <a:t>Bioinfomatics</a:t>
            </a:r>
            <a:endParaRPr lang="en-US" altLang="zh-CN" sz="1600" b="1" dirty="0">
              <a:latin typeface="Comic Sans MS" pitchFamily="66" charset="0"/>
            </a:endParaRPr>
          </a:p>
          <a:p>
            <a:pPr lvl="1" eaLnBrk="1" hangingPunct="1">
              <a:spcBef>
                <a:spcPts val="600"/>
              </a:spcBef>
              <a:spcAft>
                <a:spcPts val="600"/>
              </a:spcAft>
            </a:pPr>
            <a:r>
              <a:rPr lang="en-US" altLang="zh-CN" sz="1600" b="1" dirty="0">
                <a:latin typeface="Comic Sans MS" pitchFamily="66" charset="0"/>
              </a:rPr>
              <a:t>Tel: </a:t>
            </a:r>
            <a:r>
              <a:rPr lang="en-US" altLang="zh-CN" sz="1600" b="1" dirty="0">
                <a:solidFill>
                  <a:srgbClr val="0000FF"/>
                </a:solidFill>
                <a:latin typeface="Comic Sans MS" pitchFamily="66" charset="0"/>
              </a:rPr>
              <a:t>186-1610-2875</a:t>
            </a:r>
            <a:r>
              <a:rPr lang="en-US" altLang="zh-CN" sz="1600" b="1" dirty="0">
                <a:latin typeface="Comic Sans MS" pitchFamily="66" charset="0"/>
              </a:rPr>
              <a:t>; Email: </a:t>
            </a:r>
            <a:r>
              <a:rPr lang="en-US" altLang="zh-CN" sz="1600" b="1" dirty="0">
                <a:solidFill>
                  <a:srgbClr val="0000FF"/>
                </a:solidFill>
                <a:latin typeface="Comic Sans MS" pitchFamily="66" charset="0"/>
                <a:hlinkClick r:id="rId2"/>
              </a:rPr>
              <a:t>jhguan@tongji.edu.cn</a:t>
            </a:r>
            <a:endParaRPr lang="en-US" altLang="zh-CN" sz="1600" b="1" dirty="0">
              <a:solidFill>
                <a:srgbClr val="0000FF"/>
              </a:solidFill>
              <a:latin typeface="Comic Sans MS" pitchFamily="66" charset="0"/>
            </a:endParaRPr>
          </a:p>
          <a:p>
            <a:pPr lvl="1" eaLnBrk="1" hangingPunct="1">
              <a:spcBef>
                <a:spcPts val="600"/>
              </a:spcBef>
              <a:spcAft>
                <a:spcPts val="600"/>
              </a:spcAft>
            </a:pPr>
            <a:r>
              <a:rPr lang="en-US" altLang="zh-CN" sz="1600" b="1" dirty="0">
                <a:latin typeface="Comic Sans MS" pitchFamily="66" charset="0"/>
              </a:rPr>
              <a:t>Homepage: http://admis.tongji.edu.cn/</a:t>
            </a:r>
            <a:endParaRPr lang="zh-CN" altLang="en-US" sz="1600" dirty="0"/>
          </a:p>
        </p:txBody>
      </p:sp>
    </p:spTree>
    <p:extLst>
      <p:ext uri="{BB962C8B-B14F-4D97-AF65-F5344CB8AC3E}">
        <p14:creationId xmlns:p14="http://schemas.microsoft.com/office/powerpoint/2010/main" val="11002084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23479"/>
            <a:ext cx="3744416" cy="648072"/>
          </a:xfrm>
        </p:spPr>
        <p:txBody>
          <a:bodyPr>
            <a:noAutofit/>
          </a:bodyPr>
          <a:lstStyle/>
          <a:p>
            <a:r>
              <a:rPr lang="zh-CN" altLang="en-US" sz="2400" b="1">
                <a:solidFill>
                  <a:srgbClr val="FF0000"/>
                </a:solidFill>
                <a:latin typeface="Comic Sans MS" pitchFamily="66" charset="0"/>
              </a:rPr>
              <a:t>世界互联网大会</a:t>
            </a:r>
            <a:r>
              <a:rPr lang="en-US" altLang="zh-CN" sz="2400" b="1">
                <a:solidFill>
                  <a:srgbClr val="FF0000"/>
                </a:solidFill>
                <a:latin typeface="Comic Sans MS" pitchFamily="66" charset="0"/>
              </a:rPr>
              <a:t>,</a:t>
            </a:r>
            <a:r>
              <a:rPr lang="zh-CN" altLang="en-US" sz="2400" b="1">
                <a:solidFill>
                  <a:srgbClr val="FF0000"/>
                </a:solidFill>
                <a:latin typeface="Comic Sans MS" pitchFamily="66" charset="0"/>
              </a:rPr>
              <a:t>浙江乌镇</a:t>
            </a:r>
          </a:p>
        </p:txBody>
      </p:sp>
      <p:sp>
        <p:nvSpPr>
          <p:cNvPr id="3" name="内容占位符 2"/>
          <p:cNvSpPr>
            <a:spLocks noGrp="1"/>
          </p:cNvSpPr>
          <p:nvPr>
            <p:ph sz="quarter" idx="4294967295"/>
          </p:nvPr>
        </p:nvSpPr>
        <p:spPr>
          <a:xfrm>
            <a:off x="-36512" y="771550"/>
            <a:ext cx="4392488" cy="3949304"/>
          </a:xfrm>
          <a:prstGeom prst="rect">
            <a:avLst/>
          </a:prstGeom>
        </p:spPr>
        <p:txBody>
          <a:bodyPr>
            <a:noAutofit/>
          </a:bodyPr>
          <a:lstStyle/>
          <a:p>
            <a:r>
              <a:rPr lang="zh-CN" altLang="en-US" sz="1600" dirty="0"/>
              <a:t>从</a:t>
            </a:r>
            <a:r>
              <a:rPr lang="en-US" altLang="zh-CN" sz="1600" dirty="0"/>
              <a:t>2014</a:t>
            </a:r>
            <a:r>
              <a:rPr lang="zh-CN" altLang="en-US" sz="1600" dirty="0"/>
              <a:t>年始每年一届，</a:t>
            </a:r>
            <a:r>
              <a:rPr lang="en-US" altLang="zh-CN" sz="1600" dirty="0"/>
              <a:t>2022</a:t>
            </a:r>
            <a:r>
              <a:rPr lang="zh-CN" altLang="en-US" sz="1600" dirty="0"/>
              <a:t>年</a:t>
            </a:r>
            <a:r>
              <a:rPr lang="en-US" altLang="zh-CN" sz="1600" dirty="0"/>
              <a:t>7</a:t>
            </a:r>
            <a:r>
              <a:rPr lang="zh-CN" altLang="en-US" sz="1600" dirty="0"/>
              <a:t>月</a:t>
            </a:r>
            <a:r>
              <a:rPr lang="en-US" altLang="zh-CN" sz="1600" dirty="0"/>
              <a:t>12</a:t>
            </a:r>
            <a:r>
              <a:rPr lang="zh-CN" altLang="en-US" sz="1600" dirty="0"/>
              <a:t>日，</a:t>
            </a:r>
            <a:r>
              <a:rPr lang="zh-CN" altLang="en-US" sz="1600" b="1" dirty="0">
                <a:solidFill>
                  <a:srgbClr val="FF0000"/>
                </a:solidFill>
              </a:rPr>
              <a:t>世界互联网大会国际组织总部设在中国北京</a:t>
            </a:r>
            <a:r>
              <a:rPr lang="zh-CN" altLang="en-US" sz="1600" dirty="0"/>
              <a:t>。宗旨是</a:t>
            </a:r>
            <a:r>
              <a:rPr lang="zh-CN" altLang="en-US" sz="1600" b="1" dirty="0">
                <a:solidFill>
                  <a:srgbClr val="2408F2"/>
                </a:solidFill>
              </a:rPr>
              <a:t>搭建全球互联网共商共建共享平台，推动国际社会顺应数字化、网络化、智能化趋势，共迎安全挑战，共谋发展福祉，携手构建网络空间命运共同体。</a:t>
            </a:r>
            <a:endParaRPr lang="en-US" altLang="zh-CN" sz="1600" b="1" dirty="0">
              <a:solidFill>
                <a:srgbClr val="2408F2"/>
              </a:solidFill>
            </a:endParaRPr>
          </a:p>
          <a:p>
            <a:r>
              <a:rPr lang="zh-CN" altLang="en-US" sz="1600" dirty="0"/>
              <a:t>人工智能、大数据、物联网等新技术新应用新业态方兴未艾，互联网迎来了更加强劲的发展动能和更加广阔的发展空间。</a:t>
            </a:r>
            <a:r>
              <a:rPr lang="zh-CN" altLang="en-US" sz="1600" b="1" dirty="0">
                <a:solidFill>
                  <a:srgbClr val="0000FF"/>
                </a:solidFill>
              </a:rPr>
              <a:t>发展好、运用好、治理好互联网，让互联网更好造福人类，是国际社会的共同责任</a:t>
            </a:r>
            <a:r>
              <a:rPr lang="zh-CN" altLang="en-US" sz="1600" dirty="0"/>
              <a:t>。各国应顺应时代潮流，勇担发展责任，共迎风险挑战，共同推进网络空间全球治理，努力推动构建</a:t>
            </a:r>
            <a:r>
              <a:rPr lang="zh-CN" altLang="en-US" sz="1600" b="1" dirty="0">
                <a:solidFill>
                  <a:srgbClr val="FF0000"/>
                </a:solidFill>
              </a:rPr>
              <a:t>网络空间命运共同体</a:t>
            </a:r>
            <a:r>
              <a:rPr lang="zh-CN" altLang="en-US" sz="1600" dirty="0"/>
              <a:t>。</a:t>
            </a:r>
            <a:endParaRPr lang="en-US" altLang="zh-CN" sz="1600" dirty="0"/>
          </a:p>
        </p:txBody>
      </p:sp>
      <p:pic>
        <p:nvPicPr>
          <p:cNvPr id="7170" name="Picture 2" descr="http://5b0988e595225.cdn.sohucs.com/images/20191022/77c9934274d046ccbeb296ab8605ae2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33480"/>
            <a:ext cx="4968552" cy="516403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27DD0277-6043-464D-80C5-FD27FC8F4E44}" type="slidenum">
              <a:rPr lang="zh-CN" altLang="en-US" smtClean="0"/>
              <a:pPr/>
              <a:t>30</a:t>
            </a:fld>
            <a:endParaRPr lang="zh-CN" altLang="en-US"/>
          </a:p>
        </p:txBody>
      </p:sp>
    </p:spTree>
    <p:extLst>
      <p:ext uri="{BB962C8B-B14F-4D97-AF65-F5344CB8AC3E}">
        <p14:creationId xmlns:p14="http://schemas.microsoft.com/office/powerpoint/2010/main" val="3079382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205978"/>
            <a:ext cx="8106104" cy="637580"/>
          </a:xfrm>
        </p:spPr>
        <p:txBody>
          <a:bodyPr>
            <a:normAutofit fontScale="90000"/>
          </a:bodyPr>
          <a:lstStyle/>
          <a:p>
            <a:r>
              <a:rPr lang="zh-CN" altLang="en-US" b="1" dirty="0">
                <a:solidFill>
                  <a:srgbClr val="FF0000"/>
                </a:solidFill>
                <a:effectLst/>
                <a:latin typeface="华文中宋" pitchFamily="2" charset="-122"/>
                <a:ea typeface="华文中宋" pitchFamily="2" charset="-122"/>
              </a:rPr>
              <a:t>人肉搜索（</a:t>
            </a:r>
            <a:r>
              <a:rPr lang="zh-CN" altLang="en-US" b="1">
                <a:solidFill>
                  <a:srgbClr val="FF0000"/>
                </a:solidFill>
                <a:effectLst/>
                <a:latin typeface="华文中宋" pitchFamily="2" charset="-122"/>
                <a:ea typeface="华文中宋" pitchFamily="2" charset="-122"/>
              </a:rPr>
              <a:t>社会正义）</a:t>
            </a:r>
            <a:endParaRPr lang="zh-CN" altLang="en-US" b="1" dirty="0">
              <a:solidFill>
                <a:srgbClr val="FF0000"/>
              </a:solidFill>
              <a:effectLst/>
              <a:latin typeface="华文中宋" pitchFamily="2" charset="-122"/>
              <a:ea typeface="华文中宋" pitchFamily="2" charset="-122"/>
            </a:endParaRPr>
          </a:p>
        </p:txBody>
      </p:sp>
      <p:sp>
        <p:nvSpPr>
          <p:cNvPr id="3" name="内容占位符 2"/>
          <p:cNvSpPr>
            <a:spLocks noGrp="1"/>
          </p:cNvSpPr>
          <p:nvPr>
            <p:ph sz="quarter" idx="4294967295"/>
          </p:nvPr>
        </p:nvSpPr>
        <p:spPr>
          <a:xfrm>
            <a:off x="467545" y="897564"/>
            <a:ext cx="8676456" cy="864096"/>
          </a:xfrm>
          <a:prstGeom prst="rect">
            <a:avLst/>
          </a:prstGeom>
        </p:spPr>
        <p:txBody>
          <a:bodyPr>
            <a:normAutofit fontScale="85000" lnSpcReduction="10000"/>
          </a:bodyPr>
          <a:lstStyle/>
          <a:p>
            <a:r>
              <a:rPr lang="zh-CN" altLang="en-US" b="1">
                <a:solidFill>
                  <a:srgbClr val="0000FF"/>
                </a:solidFill>
              </a:rPr>
              <a:t>问题：侵害他人的隐私权、侵犯他人名誉权、干涉他人生活方式选择权、成为商业炒作和实现私利的工具</a:t>
            </a:r>
          </a:p>
        </p:txBody>
      </p:sp>
      <p:pic>
        <p:nvPicPr>
          <p:cNvPr id="1026" name="Picture 2" descr="https://ss2.baidu.com/6ONYsjip0QIZ8tyhnq/it/u=1061008742,1256360403&amp;fm=173&amp;s=C912579D558366E9080115C2030050B3&amp;w=300&amp;h=241&amp;im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16" y="1815666"/>
            <a:ext cx="2857500" cy="17216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1.baidu.com/6ONXsjip0QIZ8tyhnq/it/u=791946505,1613414149&amp;fm=173&amp;s=4602FD0B489545E9521FE5C7030070B3&amp;w=639&amp;h=461&amp;img.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8" y="1870768"/>
            <a:ext cx="6086475" cy="32932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1.baidu.com/6ONXsjip0QIZ8tyhnq/it/u=1150227622,3830903503&amp;fm=173&amp;s=4411719F48117FED21F19847030080A3&amp;w=397&amp;h=304&amp;img.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7" y="3503478"/>
            <a:ext cx="2891413" cy="166056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27DD0277-6043-464D-80C5-FD27FC8F4E44}" type="slidenum">
              <a:rPr lang="zh-CN" altLang="en-US" smtClean="0"/>
              <a:pPr/>
              <a:t>31</a:t>
            </a:fld>
            <a:endParaRPr lang="zh-CN" altLang="en-US"/>
          </a:p>
        </p:txBody>
      </p:sp>
    </p:spTree>
    <p:extLst>
      <p:ext uri="{BB962C8B-B14F-4D97-AF65-F5344CB8AC3E}">
        <p14:creationId xmlns:p14="http://schemas.microsoft.com/office/powerpoint/2010/main" val="1274444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332" y="195486"/>
            <a:ext cx="7773338" cy="486054"/>
          </a:xfrm>
        </p:spPr>
        <p:txBody>
          <a:bodyPr/>
          <a:lstStyle/>
          <a:p>
            <a:r>
              <a:rPr lang="zh-CN" altLang="en-US" b="1">
                <a:solidFill>
                  <a:srgbClr val="FF0000"/>
                </a:solidFill>
                <a:latin typeface="微软雅黑" pitchFamily="34" charset="-122"/>
                <a:ea typeface="微软雅黑" pitchFamily="34" charset="-122"/>
              </a:rPr>
              <a:t>计算机技术的思考</a:t>
            </a:r>
            <a:endParaRPr lang="zh-CN" altLang="en-US" b="1" dirty="0">
              <a:solidFill>
                <a:srgbClr val="FF0000"/>
              </a:solidFill>
              <a:latin typeface="微软雅黑" pitchFamily="34" charset="-122"/>
              <a:ea typeface="微软雅黑" pitchFamily="34" charset="-122"/>
            </a:endParaRPr>
          </a:p>
        </p:txBody>
      </p:sp>
      <p:sp>
        <p:nvSpPr>
          <p:cNvPr id="4" name="AutoShape 10" descr="data:image/jpeg;base64,/9j/4AAQSkZJRgABAQAAAQABAAD/2wBDAAgGBgcGBQgHBwcJCQgKDBQNDAsLDBkSEw8UHRofHh0aHBwgJC4nICIsIxwcKDcpLDAxNDQ0Hyc5PTgyPC4zNDL/2wBDAQkJCQwLDBgNDRgyIRwhMjIyMjIyMjIyMjIyMjIyMjIyMjIyMjIyMjIyMjIyMjIyMjIyMjIyMjIyMjIyMjIyMjL/wAARCAEs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RPvfgf5VPaoAWkfpsfA/vHaaZCg++/3OcD+8cUsTs8zE/wDPN8D0G01YhsbF7qNm6lx/Oox0p8H+vj/3x/OmdqBMlkHyxf7n9TTA+1jx2I/MYp8mCiEHouP1NQ/ShoAqRWbbsUcE9u9AjBXIrRsPLt4VmlUAeYQXI6AAHAqlG4mxsNgIjm6UglWIX0wCOfxxTprxlnI3b2AxnsCNp/mtV7i8MqGNBhNxYHueT/j+lWbbTHVgblGXqAnQ5GDz+dUu0SfNkKLJcSOEXLFgSfTLY/mRWlDaQw2k5ClpI98bux4PyOQQO3KrUN1KoTYFRQUI8uPjnzA3+P5VXur15gFOFUE/KvfJzz+Q/IVe25PoXby/QkmL5pBIxLnofvkH/wAiH8qzpZ5JpCxZpCoHzHnAHA/mBVi109pwhmk8tN4G3HzYxnOPyH41edVgs5E2RqTBtOBy4zGw/UmnZyFdIij0sQhzehmljdSYwcfKGjBX8fM/DbVhpFgmTIVY4L9yFUdBuH9OPwFPmuGmjaJUcBtuJmP3k+TgD6pnNU5grM8cZMlzM+AByxJPSr5bK5HNfQbNqCyWccSKUkTBLg/ewW2/TG4/XiqAxvJY7ieTz1rQt9LlKJc3Ebrb5k3DoT5a7mGe3UDPqa0Zok063kSJEPlBbmN3GTu80qMn/d/lWdm9WXdIqW+m3Nyj+YfKEMyw7SOjlgpAHtxn8K0Lc20d1C9tbCMTQXEQyc4Chvm/3iOM/Wq89w1vrGqvkmX7UzRg9CwmDH+VQ3F4stxE9rG1tCiMsab9xG7O7JwM53EfSrWhDuyxexmPTjIGQi7gt0iUHn5EG78mXH4006tKs9xJAqolwUyGGShC7QynscZ/OqUgEbqeg2rz7bRUsNjdXNpLcwwlooBmRvoOceuByfagCsgAGCAAHHP50sUTzSrFCvmOVIAX8Sa2ItHFrJazXQEm62lu5IT0AQEqp+uBn61ds5tms28kFvFE17ZFpfLXAX5XDbR23bRmhRByMOHTZJdHu9RdtsUGBGO8jFgDj2Gf1FaksUEMN9p7W0eLG3im80L85k3Rh8nuDvb8h6Vm281tb6ZqEc9wAzwxqsff76scfkas6h4g02WOWS2Ev2i9Ef2ksOECgZUeu5gDntjFF4rcPeYzWLiS8stLnkCqWjkAVRgKBIwAHoAKcb6C1u9PlZftEQsBBOiNg4ZWVhnHBwc1k/bBPFFEZ8pECI1P8IJycfiTSFcVPNd3RXKWL+7iuBDDaxNDawKQis24sScsx46njj2Aqlj2qTFTrY3MjWqrCxN0cQD+/wDNt4/HNLceiKRWm45x3rfu9FtFsZprG9e4ktZViuN0e1Tuzhl56ZGKk1RLGLw7apZ5kjiu5EaU8ea2xSWx2HYD2p8jFzoxI7CeXT7i+UAQQuqEn+Jj2H86vQC00qxtbq6sxdzXW5lRzhUjB2+nUkH6Y75q19rluPDd/bsFWG2+zrGijgfM2T9T1NPuNJu9W03R5rSMvCsHkyyfwxFXOd3pwc0cvYXN3Kd35Gh+IbpIYfNaIqLZnPEfAIY+pA/XmrqqW+ITL/EWIB9/L4rK1y5iu9duriLmJnGw+qgACotR1A3esS38AaEs4dOeVxjBz+GaOa33jSb+4m0ZXt4tRvHUhIrZoyTxl34A/n+VVtGuobLVYrickRoGyQMnlSP60l/qt9qQUXly8oU5APQH1qiRUOVmrF27jT3qSS4mlt4YHcmOHOxey5OTUZpMYqCkNpDTwpbOO1IBnqcUrDG0bTjOOKeQPM2jpQuTLx1osFyKipTEw+9heM/N3puEUAltxzyoH9aQxo+630pACSABkmpFdQrFUHT+LmmGRmGCxxQMXy2BIYhSOxowgA5JPcdKbRSES7zJICRgAEADtxS2/wDrD/1zf/0E01Pvfgf5U6AgSHJx8jj8SppgNhwJoyem4HNCrgZNAXH1pwqkiWxG+6aiqysMkySeWhby1LtgfdUdzVeiW41sTL90VPDBJMSEHyjknsKgQfKKtw3HlQPHgkscgfgRWkV3IZbFtFZwlwFY4ILkdDuZcD6jP5VWe/2yusLfKRgSEc9Bz7dP1puJ7tjtVn+g4XOT+HerMWnxQ8ORI3zKwI4XAGfyOR+FN3voLTqVre2nvnG35dxwGb+Jsjj61rx2SWqSeQC37ne8hHJjcAn9MD/gRqNLsCZyoyyys8e37qk7cfhyfyqO4uAcG4fhT8kY6KPT6cD8q0jBWuyJSexObpnjRky0u9SzsODhQSfrmq7ziAxtNMzyRoETPVQB0H5mnxW9zdhW3JBFuCEsfmxt3A49MY/Eir0NsINPd7eI+aUMcp67gELE/mR+QqvQnbcqR2lzcxFmYWse9QQ3XaSoLfhvX8604NOSCOaGzhL3KpI8UoH7xmJlTb/3yufqKrahqUBEzCXzblyMBR8uD5TE5+sZGPes651K5uhtZtkYkaRVX+HJJxn23N/30alyS3Got7Greajai5dZWaWLz7hHWM87WXaCP+BZNZl1qc14nksqLGJC64+9jJIUnuBuP51Xht5Z38uKNmYqSAB1A/8A1GtOw0Xz57Hz7hEinkVZFB+ZAwyo+rDpUNykUlFGemSUAyzMRgDqf85q0NOu1gvJHheL7CoaUOMEFmCgfXnP4Vs6VFH5CQrAnmJbm7STHzGXLgc+mMflUM7HyZ4pZTlrCBdhP8eYvzO0fpVqJDkTrYWNnqdkTFJMYbsWsys2RI4CkN04XJPHPSlhgcRQygEQLFfF37BiCvP1yg/EVHqOoQy3cctir5883jCQf8tCVO33A2/jms97qVoniEzeTJIJWiB+Xd61WiJV2XLa9treCx87MqiOaG4UNghXLD8+QaxtS155L5ZNPL26RxiFDuywUDb19wTn61W1KTbCsY/jbJ+g/wD11m4z2rCpUeyN4U1uxKKdigisTYbxU8F00RCt8yenpUOKShOwnZ7nX6jHpY/sxrBvtFuIwsx+60jb2zu9CRj6DFbUVz9r1zwvdSLHFuO1VUYVBvYKB9OK4HTpjHN5fZjuH1FbN3evcwWkOwRpaoUQg8nLFsn866oTTVzmnBp2LaQTWGg332qN4nuJ4YY1YY3FCWc/h8o/4FVSW4t20KK0Lnzlu5JSoH8JVQP5Goby8ur6UTXdxJPIBgM5zgVWxSchqJIt5JHaXNsqrsuGRnJHI2k4x+dVNzhWQOwVuqg8GpduSAOSTwKEiaRgoBySFAAyST0GKnVlaIilHzD/AHE/9BFREVqQ6ZNc6otlgLIAu7ccBQFBJP0ANPvNKt7eyW+s74XkKyeVJlNhjfqOMnI4PNHIw5kY+0k470hQgjkHPQ1Z8mRhMwQ465I7ZqN41WJN0i5PIC88e9TYq5EyAFQD170mSXK9uRipWeJdpRdxA6sePyppnIB2fLu64o0AbHFITtI2gA5LcAcVEUQD5pOfQDNGSD1+tNIqGUiV5EEm5I+P9o5ppnOMLlecgDoPpUdJSuMD7800040lIYq/dam05fuv+FNNAwFFJS0hD0+9n2NKoApQMDipYIJbmdIIInklc7VRBksfYVaViSOrlnp093HLKq4jiMe/PXDsFGPXrV610m0fRL24uJ3F6hZYIlHHyFNxJ/4HgV18MKS6te2yKCJVs4Vx/wBMgx4/780wOd1m3g03Q2+zJt+0E24J5LIs0rMT7/LCK5QV2muv9s8IQBU+a0dJmYf3ZjIT+oX864v0qXuNbE6D5RVy1to5lLu5GCQAB1O0n/D86qICQABk+1XIwY4SsjBVLbuPvdMVvBGUmXJJURSioFdQAY09d5JH4YI/KopZiHaSVxGHyTGp6k4z+eKdHDI44/cxnOXIyc89vXj9RVhLeC1mfAJKGRJXc5yAFB/DOfzrTQgrCG4lgLoqwxAHluvGB0/H9D6Vc+zwWokVIxJ+7lxK456sM/koH4mqt7qSSomwmSRt28kYGecH/wAeNUpbme5wruSoZiqDoCTk4qHJX7lKLt2NO41KMwI28yXG5CwxxgAMTn13cfhVOW/up41iZ8IIxGVUYDAevqeKnttGmkAeZlhTJGD97PTBHbLcfgfStS20+0t5SqK0ky7Su7n5laRT+bKD9OKOWUtxXitjGstPnvZFSMKit/HIdqj6mtiw0iGGWGScecxJBiz9070TB9/nJ/KpJ7pGuXilnWMbzkn+FyqsxI+oxVNdZeO4kmSFCWlkkG7oNzKy4HsUFXaMRXlI0oJ0gk06OFQi+TcRFs5LZHJz9ePpVVryC3azuEZZiZbedo1PKCJApU+hJ3fgAe9ZWJZIQpLMkYOAe2f85oghknmWKGNnkc4VVHJNS5NjUUjQGp3ItLa3Xy4xC6sskY/eHaWIyc9ixqB5nkkaRzvkY7mZu7etXLXRLuYZdGhUXaWbF16SHOf++cc/UVfj06wAnkTzSsli81sknJVhvBJI9Nhx/vD0qkpMluKMVkZnRQrEsFCgDqeOnrV+LRbll1FpcR/YVbzO+5wcbR69z+FbV1cTW8MqRPj7JLbrb8f6vML5x9cA1DcukGsa6J32BvtKqGP3jvGB+hquVLcnnfQ4vxBHFDqogi58qKMOSerlQzfkSR+FZwpZZXuLmSaRtzyMXY+pJ5pF5rhbu7nYlZWDFLinYoIPpQAzFNIqTaTTSKAIwSjq69QQRW+BuRXA4YAisFuma7nRCupeDryKSG2RrKNZIZUHz5EgDbueflb+VaUdXYzq6K5kmzlWMzMjeSp2s4HG7GdufWtKDw6kiJm7VL2SD7TFZlclkAzy2eCRyBitG+u7afwtFGkZW2iuPKQDg58sElvUk5qy8gTx+7LGoit4TKzgf8sxDnJPp0FdPKkc/M2ZVnb2untYLPp4u5b795IzniGJmKrt9DwTmnaVDBo/iJ4CgmuUvVhhJOQikkFiO5xjH1NWJbKbVpNE1JHRLSKBEuZmbCwtG5LbvTgjArE/tGKTxQNUkDLCbsTEAchd2f5Um0mCu0aETINT8QyIGJWzYH6ZQNWbbSNH4Xv5AqoDdQqhUYywyT+lJ/aklnrM95borpMpVo5Bw8bAZU1W1HU5L9I4hBFbW8RJSCEEKCepOTyelS5FqLM53dpWkLHexJJz1qNskkk8mpCKaVIxkdelZamqIjSGpWjABw2WXqMVHUtWHuNPrTfanGmmkMaaSnGkpDCm0popMAH3WpDTh9xqktbWa8m8qBC7dTjsPWgZXoFaUui3UcDzK0Uqp94RPuK/XFUIoZJ5VjiRnduiqMmhxa3BNMv2GnT6gZjCAFhTe7NwAM4/U8V09vHH4fmnbTbgTCWCTZcFcMNsUhOPT5kqd4ojbWcN2WgKG3W2WNcecCfl3e2Q7ZrOlfydLtWlIjJguB83GS0W4D/yKPzqyS1oBtpdEhtXhJuZXE3nk8KgnjBBHvjr7VZuNXsNNurHULSVpYPMVgrH94yhZVJI7ZLH8652LxBJBoUGn2kCRSru825P3mG5iFHoOc/UVmRxkYJOAOhNOKbE3Yt3Oo3VxbmIHyoWghheNf4xGBgn8cmqiW2BukbYvv1NSPOEB2jn1NVXkZySTn61UlGIk5Msm4WNdsK4/wBo1NZOCszsR5mDhmPbByPxGaoDtVi2tprl8RIWx1PYUKTbE4qxoz6iBKzxASZaRjvHHzH/AOsD+NUWe61C4LMXmlbG44+g5/StSDSogB58u4koCo6KH3D9MA0+KaG2dw4jt9qnegHJyuCME84LDj2q5Rb3JTXQrwaKSN1zL5aZHRc8ZOf0Vj+FaEaw2ljM8MRBRMOTznDSY/Dcq/kKzZdTZkmijXhyMN6YJ7e4OPxqu3mv80j43dicZ6t/P+dNSS+FCab+I3LzUrUXE7CQyl5XOE7MsjlTnuG3VnTahPczF4x5WcZCeu4tn/vok0+DSZZVysbbcsuTxghSTkfga1YdKgWdUlnLMTF8qDHJcI4/BSB+NVaT3JvFbGJHbSTSgYMju33V5Zic9PfitWz0e4mmiRIvLEkjRh5B6Y3Z+gOKvwNHJbyLbWiRSyKHXHd3tmbavtknH1qG71FBexu8+9YdRmfCn/lmWU8Y7EhqaUUJtsfDBawWDXrwiaW0hR5YpD+7k81cIMDkbQcnnn2rSa3aL7Xp1rGSkSEW6AfNuZJ8gepPT/gNY0WrGOBPIskdvLVbkTfMkgRdqYAxjGM9etU5NQvblI0muZHWNmdB0wSck5HuT+dJySBRbN57yK3u5DNKD5F5bM0YblvLVxIR+OPzFVHvY4H8q1JmhS1a2SRhtyG3Fmx25c8fSs2NMkADLVes9Nu76URW8DO5TeBjqOg/M8D607thypC3l9dXaQxTSZSFFCgDGflAyffAA/CqN2cWk7kkkIxyfXFb39iStBBMjo8k3lqIScMobhXPoOD+Y9ar+J9Oh0vRdQwTMBNBbRSHgHenmM3/AI7gf71KSaTbCLTdkcAByaVOtC8nFC9RXEdhOAcUY4pyjgU7aaokiqN8VOwqB+DikMYfu/jXT+HbyK38PalCHLXNy6RBMcJHkOWz7lFH51zJ+7+NaGik/apEHQoSfwI/xqqbtImavE3muv8AiU/YPK/5eDP5mf8AZC4xTptc1KfTxYyXOYAixnC/MyDopPcDFIYUDIAdwwST64z/AIVBJgokhVc5Ix2rqaZz6FMozZQFsHkqTx+NMMTbwvGcZznjHrV2VcvPjrtH8xVeYECNe4Xn86loaZFNGFlYHkIi/idoqMqB+8Ax8pIHvnFWbkqJ5AzABlX5vwFVy6cAfMm3acd6GkNXIXJKI7DLZI5701iTJEWPYc/jUssUqwRSmJ1gcsI3YcORjdg+2RV200Ka8toZ5rq3tUmO2DzmAMmDjIGemeM1IzJ2lfMLDAwRz61CRWh/ZV++qHTBCzXSuVKDtjv9Mc59Ksa7pdvpi2KQSiZpIi0kinIZs9vbtUuLtcpSV7GKfYUhGOK6fwzb2Ed3ayzSCa8mYiOEdIgM/M3vxwPxqjoUCz+Jow6hlR3kwfbJpcmiDm38iEeHdTaHf5GG27vKJ+fH+71rLjikmkWOJGeRjgKoyT+Falhe3EniKC5aRjI9wNxz1yeRTb+eXTtevWtW8s72XI7AnnFDirXGm72F1XRhpdjbO7lp5GYOAeFx2qrp1nFdO7XFwkEEQ3OxPJ9gO5q/qBJ8MaUSckvJyfqawz+lKaSkOLbRu695Js7A26bIjGxUHrjI61DExtPC7yR8SXE2xmHXaB0/T9aXVz/xK9L/AOuB/pTrOE6loD2UJBuYpfMWPPLDHb8zVv4n6ErSK9SLw45GqbOqujBh69/6VnxzyWk8jQOUJymR6Vr2Nq+iiW9vAI5QhWKFvvEn29KwsFiT69zUSuopdS1rJs7A67bQKT5IvLqJ4zAXPyR7GbHTrwRWDezzX91Jc3Mm+SRy7dgCfQfgB+FMJCrg4A9KhklyMKOPWtXGMVqRdvYlARBu4zULszHINNGSOacKlyuCViLnv1opzdTTRWTNB4rQs7xYLeSJgxLHKAdj3qgvSrlparMjSPLtCkjAHJ4J/pVxvfQiVrak8+oTyrwVjGwL8g6gAjnPfDEVDa2M91KFCNznlzjn6n6g1rNBb2sZKR/KAVLSeu9lH0O3P5USanFHMQzmYoxZdnRiQg6j6H8q1a194zUtNCI2EVuC006gY3ARjJI8xV/Dgk/lWmESC0uvJh2LGsqZYZ3IVcnJ9nEQz7j1rDknkmJAQRx4Kgt125U8+p4H60rM8pAmmeQjsD6tz+vNNPsFu5r3OpwsI3aUOxl+dU9jISePXzF/I1Wa/mllV7ePyjtGWY5w+4SZHpyo/CmW9jcSFPKgJVnCA474yD9NvOffNWotPXyBNNPndEMKoxh/LJ2n/gIH509XuTdIrSCW4nd55SGYqzKnGDkLgfQHFTWdv5ssa28TPI7DAAyedvH5E1duI7K2llZfMmKXFvlum5GUu2P94j8AKtfvJZLy2giVZPtV0IhGDuZmjYBR+AwBVWRLbKkOlXEtusszJbxDcrlvvoEEuSU6/wAJ+pBpx0WK2haS4ugu27EDbOdqYJ3498cCtm7ntjJcObmLZdRPbblO4oR5wLkD+HLLz33GsW7vorj7WiBiJbhJEc8fIqso49TkUpWCNzcFrZ2wvrXaojMt2FJGXVYdrIAex65+tXYi97OjW1riYrZMyIDtjj+bkDqAuVyTWA+rXE6XcSwQhLqd5SSpLpvILKpz0O1fyqENPIVJlcHYEBDY+Xpj6VSkTy9ze1a6DWtzdRTQ7LyKBIkRhuBH3sjqMbQPxFcx4x1Bri2EMLE2jSROSRg7ki2//FVdaBQ25s4CrkDtkD/GszxAgj0tOMkzbST9DUVLuLKp2Ukcov3hSDinIMPj0owAef51xHaWoxlR9Kk2+gqOE8BV+Y+gGati1u8cWdz+ERq0ybNlZl4zmqb/AHjV2bMfDqyN6OMH9apnBzg1LHYYfu/jV7ReNR9tjZqmwwo4610/gCyiu/EsRuI/MhQFmQ9GCqz4/wDHMfjVQXvIU3aLZYLbPK+U5A6EdR7U2a3lW1iuDCyW0hZYmP8AGRjP88V0U95c6v4YuLm/dZZra8i2EKF+WRX3KMdvkBqHXbyTUdB0ueSOOMeZOiRRjCogKgKK6zkT1Md9Ku/7GbWZMxwmURR5HMh5yR7DFTaZoK3mnXeoXcuyNYJXt0DDdKyjk4/ug/rVx7me88I3j3EpkKXUEa5/hUIwAFU9BUmXUhycabPgZ6cCi2o7uzI7RI9P0eXV2t4552kjtYFl5RT5YZnwO/QD61Hq6WUx0nU5bfyYbtD9qitzjJRsMVznGRirtvbSar4XfT7Uo15Bcx3AiZwC8bRBSR64IH51n67sij07S4pY5ntISJWjbcvmO24qCOuOBSewLcl8R3YvfD+iTpAkEeblUiToqqyqPqcCqXikbb+1jUYSOyhCAdvlz/Wi9uYZ9B0myjJae3a481cdNzgj9AanOqabcfZW1GwnmvbSMRho5QscgX7u4EZ9uCKT1KWhX8UyPH4inKOUYxRhtp9UGai1wY07Rf8Ar0/9mNUr+5kv7qW9lIMkzkuB0B9vai9vJbq2tY5ChW3TykKjt159ahvcpK1ifwwM+JbPA5y3/oJqLS7xNP8AECXEv+qEjK+OwORmqm9oHXYSpxnI61GcJIwAzzxmpvZIq1zdg0+z0vUPt0+oW8tvC3mRJFIGeQ9gQOnOKwLmWS5nluJMbpXLH8aSQASHjvSMS0eT1zSk76DStqXLi+SbR7Kz2MpgLEtn72T+lZ7LgjB4PenP9xKRxhVB64qZalLQszXUtxaJHIwZYFCpjsKqIxjO4MwPscU9f9RJ+FQnpUt63GkPmdnfLMzHHc5pr9celDkFuKCVIBPWgaJiSTyfzpp7UpGTSEYq3chD1xikzkgDpmm0oHI+tFwB+ppO1OfqabUsaHqOBViKZ412KcBjz+o/qahXoK0bARCJnkRGO4rubt8h/wD1/gKuKdyZbDBHcXJKqkkjOCQMdevP8/1qZNLuIlMkhjjCqWILDP3N2PrwRjsQfStGS9hiIR5RjDFzHzzgDqPcP+dVrnUorqQrHG6iR3Zix6BlbOPoXb8hWskjOLZIbG2t0lZnacq0kfHA4UEH8cH860yvlxzLBGI4cSHaR/B5h3gE9wAorHW6m8mbBwsg+cAcEMBnr0+6PzoEhxhpePmxlvX/AOvmrWhL1NL7WHjSZpt0rNGHCdfuoSeP90ilF5B9iKGJyxQHdu+7IUKHjuNuT9SKyBIB37jGPbP+NSicEghQRjkE/nS5kHKXnLTSFWON5jDBemUUKCP+At+dODO8pkUkTO3mZB/iIBP8yahhjuruVY4omZidowO/Xn8B+Qq5DpGoTyRZjAaZmHLjKkddw/h6Hr1xTv2Jt3I22rkBl2sjgY9NowPzqFFG7gd+K1rPQhctaBruNFmIEo6GLK71Az1LA9u9S2Wm6eyWT3DzqTJB9owchxKpdVXjjhQM/wC0TSabY00kUY2A2DIGGP5cVNAjyISscjrGNzlUJCjI5OOgrVFvaxWDwvbIyrb/AGwsDhywuPL259Nn6mtVD/pwaNBGk92RKiDjZ5AO36AM/wCXtVIhs5/yLiV7cJbSObnAjAGfMIwOPxH86peIdMkXw/dTTzJG1vc7ETGTK4wGwR0ADA/jW/PdXJtdGm8wo6o0alRjavAwPzP51LrNhHqWmakheMLBPeuQXAYkqDFtHfLqBx6Up6phF2aPMNK0+TUtRWCNc/IZG9AAO9eu6Jb/AAzgSDTrm1hup41AlvGkO1mPXp6dK8y8J61FouqSvPb/AGi3uIHt5UzhtrYOVPqCAa14prKVhHaWMJjkRiksoYAydQmQRj8a4Wj06bVj6D0nw/4VjiD6ZY2DJj70Z38fnWjNpdi+0G0hI9NtfPOianqGlw/b2v4rKPzFjWKGUNvyM5xk9OK9n8Pa5NrOmCeF/P8ALA3Mo6nH/wCus2rHTB3V0aN34U0K7TbcaZbOO5Ix+ua8x8X+CPBNsXkW9S1fvHE4Y/T2q34m8W3GoSDSrS+SOZt3AYKSw5xk/lXnouGMU9xqFjC8m5VCs53uT1xz17n0ppdSZySfKcxrNhBYXzxWt0Lq2z+7lAxke/oa3/BM/wDZkseoPC0sazkMg6uu3DD8mNUPEk+mbIbewh2SZ8yQnPy8fd/WtPRYmi0GEsCC7Fx+Z5/lXRR1dzhxGisbF81jb2H9l6fLNLEZBcTTyrjOFwigewJz7mqM05nsbOwIVY4Gd1k7vvI4x+FOcAsykj5kUAn8O9V3KrLFzwmMkfWuo5ENhuZBbPYEj7PJKsjLjksMgc+lU0kkgiZ4nKM+UYjuvcfjUoISZWPY5xUJkRF2SDI+8MGlcqwSgJegKCCUTBBwQCg6YqihKSgLxlhzVyeQmdZRgnYh9vuiqbZDAjscipbKSIHyGfB6nmlcf6TKvdgRQ/Uk1E2ScnrUXKsNcFYsMMMWziomx5QGedx4p7c5JqIipbKSFJRtrE8gcjHWoWOWJPenmmGpbGgc7mJx1phJ27fenGmmkMTcy8A03k8k0tJ3qblAPut9BTKkH3X+gplIY2jFL7UlAycHmhsEUuMk030rQzACnDqKSlHUUhsVuCabTn6mmih7giVRwKevUDPGRTF6VpWAgELtJGjOG4LH/ZOP5VUVdkSdiDBKEqpPuB/n0qSGyvDLhYGV1/vDb6ev1Fa73UKRFg0QwGQqvfLN/TI/EU2LU7bzSryySIoO0qvLfKo7j6nn0rZxV9zNSfYrJo92cI7ohP3AW4bBIPOcAfKxz7VbXRYBbTSPcuWjLpwOAwVnB6cgqh/Eim/2jGQ6pCzHBWMsePTkfRj+NSvqzmCSFYoVSQtuJPOW+XPX+6WH4/SnyxFzSLR02wglZBDI4V3CMx5bPnBc+w8oH6k1YuIfKt7lUs4tyomCwwNqTYHOf4h1+lZ0upTyKA84wHZlAA43Z/8AiiPxNNe8M0mZZnkG0JnpwM4GPbI/KqXKiXzM3kEszX0DTwxM1xKVyQuGdWB+nYe1WLua1fUBdJcgxzXivhDyFUkcj33g1zIuEeQvgkMMsCf9rJqWORgfkhyGbCjBOTxgcdSMCnzInlZtRX1jDHayqZJJU8maVduApRRHgHHOfmP5VVXUEFraokLedG0LSsx+VvKG1No7cHmqyQXTpCEt5SJv3cRCHEhB6Ke/OKktLK5uvKMUfySsVSRjtXgZY5PGAOpqW7lJIvm/kmtPsxii2twZQDv2ly2z027ju9c1J9uul+0KspUTpskAA+bauB9OMjj1pItJ1DLYhxtuFtM54MjZwAe/TOfcetXotDaWQL9viKOFW2kVDiZ23YUen3GBz7VVyHuUpd24KegQhQew29qVRiRCT1bjJ7cVbbSyY9Nla6iX7YCSS3ESqF6++DnH0qWay06yl1cXV8sS2nmLbpIwDSlWwP0B49TQ2CR5ZPAINQmg52pIyg9+vFdX4P8AE1xoN6Y/s1tcwXDKssU4GPZwT0681z2rzWk2tzS2UrSQOEYMwx820buD6NkU0cqMHBHQ1x6HdGTVmey654L1rWWhubDw/Bbx3GMMk6OoB/iGD05zXpnhDw0nhXw6lgjeZMcvK57uRzj2FeFeEPijrXhq2TTS0M1oHXAnUsYlz82wg8jknHNe62HjLQNRskuYdYsQrpvKvOqsvrkE5FYyi7nWqvMjyPxb4OvtN1y51FLGS/sLiYyCWNSzxsTyML2rmtZ1ay06LyrTRZYrxl3broFQoP8AFg13viv4vy6Fq76fosdje2yRgyTsS6+YeeCDg4GK8W1LVLzWLqW9vp3mlk5Z2GC34DoKcYiqVVsjKmZmleR23sxLFvU16Z/YyW+i2k1ndG7RCttMoQqY5ducDPUHnkeled2v2dtTthdtttvOTziB0TI3dPbNel2eo6ddeGL1bW9jaSW7hCRl9r8BzkDrjkV0UbXOCteyE1Tw+1immxCUS3l4zJIiuGRHDBQoI788+9LdaZpUi6paWUU4udNjMouGcYnVGCvkf8CyPpV1yllaeG7liWSGSWZj3OJVJqS5spNHm1+/lEf2e5gkgt2DhhMZHBBXB5G0E102ObmMdLHTU8K6hMkv2i/UQM7AYWEM3Cj1PBzTGvpvDuj6W1kkPnXaNc3DyRh94DlVTnoMD9aW0aOHw/rQDRo8n2YohPLfOxOB3qcw2msWOlhry3t5LNDDOkpx8hbcrKD14JGBRYdzD8TW0Vt4iu4bZNsGVaNB2Uopx+tYbD5sVv6/eJfareXsAKxyunl56hNgx/IVkyErOrADLBck9jUyRpF6FJo2LbQvzelQyIyHDDHpV2QYe4I6/wD16rSf6iPPqazaKTKrVGwqVqjIqGWRmmNTzTTUlIZTTTjTTSGJ2pven9qYalgKPuvTO9PH3W/CmmjoMQ9aTApWpKQyx/EaZT/4jTT0rRkIB0pw6j600dBxTh1FIYP1NIKc/U00dqGBKvQVPDBLKQY42cA8kDgf5xUC9q0LC9FqwB3H5w2B0PBH+FXFK+pEvIlbTrpQwMQ9M7hj+L/4hvyqRNEugQC8Ssf9rtwB09Tkf8BNOkvk24QSFUORk9QGkP8AJx+tSHWU86GSO2IEfGHOcrzjp7s/5itWo9TNOXQUaK3B+1qQwLRsqnBAJ5PpwM/iKtpocDS+Us77wSpLdG+cAY9ONxOfT3qt/bB8l40gQBgQCc5Xt+PGRUp1hpGD+WqPlssvU5bd+mBVLkJfOXU0mxV4WIlZZHbKE9B5aso/Mkn2rXtNF093tka3j2zSCFjubOVVmLdeCxUA/TiucbVJpGVtu0htwVei/KFwPwUVYGs3rZHnHYyKjAKOQuSOccHJ6004ktTZupHtgtppbeEq6wXbIUwGmYhSMjtjLYq5aRm2ktGwCI7yJIcp6mVXIOOeSPpgVy76leXMbrNKX3PvPGMN6gD24xT1vZ8glyQHZ1BPCknPH4gGq5ok8kjqbRpLKbTXVyEaa1SFjjaD5bCXb6ctg+9Z2kO0+mQWrzJnFzDCrsFA3QjAJPTLEjJrK+0ytEELHaowBk/L6kehqNpI4l3ysqL1yT/SplJFRgzsIZ4IbxvNuR5cN7aZw2QdkbBnUdxx1+lTR3WnaZb2UV3fQJ/Zri4ZgciU/vGKqR1I3IPxrzu68RbAEs4x8oIEjD8OKxJ7ma5ffO5c+/T8B2qJVktio0W9zqNT8WxGwtLTToPmg35mk6MWCAEDt909a5jUb651G6muryZpp5XLux7sTzx071FjrTGHyN9K55SctzojBR2FmQRiIgYJXNNW4YdK1NdtlgS1ZOjW0D/XdGuf1zWMPas0aNF2O6RhtlXj1qztUxZBDAjqO/1xWYPepg2FIHA9jVpk2Gs4zgncAeFHSmtM7Dk4HtSH2phqRjT3NIpKsGUlT2INB9KSgZr2XiPUbcJC8nnwqpRUk/hB9K3Y/EFncIsUxmjVVChWbcAfb0rjYx+8FWDWkakkZSpxZ2RmhmyFIkTAxsYEjFQSHMwkKDgjAI7VyisycoxX/dNWYtUu4sAyeYo/hYf1rT219yPZW2N2VsHayhlKIcH12iqkjFpN56+lOgvE1AgRK3nBVXywMkkADj1qxqGn3OnXYtbmIrcbVbyxyRuAIH15FXe+xNrOzM93YSFx1JORVeVixBPbgAdq37zwxqVrbSzP5DyQrvmt45VaSJfUgGsuw0y71W+js7WJmkY8kjhF9T7UmnsNNbma3rUbVfGn3Euo/YIU8y4MpiUDoSDjrVu58OsltPJa31vdyWw3TxRA5UdyCfvY9qjlZXMjBNMPSrljp91qd0sFrEzsepxwo9Se1Jqdg2nanNZb/NMZA3KPvcA/1qWna47q9iiaaa6E6DZWxS21DU1t72QA7AhKx56BiBWReWFxZX0lpKhMqHHy85z0x9c0nFoakmVPWkNbb+HprfRpr26JjlXaUhzyAT1Ydqx0hlmlWKONnduAqjJP0pOLW41JPYYPuvTCea3LrQvsOjPcTOPtPmBSinIUehx3qjpennUbooz7Io1Mkj+iihwkmkNSTVyielJW9FDol1Mtqi3ETOdqSsRye2R71kXVrJa3MkD4zGcE0nFoakmKPvGmmnD7xpD2qmSApe4+tIOlO7j0oGD9TQO1DdTSCkxEq1btbZZ1Z2mCbD0IJz8pPb6VUXoKngmeL5VIwx5yPYj+pq476kyv0Nh9KjVZB9pOFZk3Y6kED077k/M0JosDXMcIvCGd3QZU9VVT6epb8FqGTUriSJgSvXccDvnP+H5Cmf2rdtOk+5RIpLAhRwSoUnH4CtpOJnHmsaiaHaytB5d1KPPG5QwGcFlx2/ukk+4qddEsvLLi5mIYSeWMD5TtVk3cc8HnHqKzf7auzJG6+WhjJ2bR0GQcfhgCpk1q6AlAWLEm/Ax9zdgHH0AAFNOBLUy/BpFjLNGoupSryhR8v8JRWXt1LNj6VYm0ixhttxmlSUQofUFt8YdvykxWVDqdzE0bLs+RlcZHcKFH6AVYfVrmeFYnWPaI1jyByQGVs/U7F/KqvAm0+5sPpWlI0i7pgiuJPNz83lb0QqB0/jJ+uO1XLfRdMM0UcqyYjulSUqfmdWeRQvoPuJ09WrEbWLmW3aJooRuYEuM7sfKdv0yin8KZqXia7trIbFiSZpjIrqOS2WYZzxhS7EfXmjmilcXLN6DL7VdM022tVhi+1X4aX7QkhIRegQcenzH6+1cpJNLO26Vy5z3qMEkkk5YnJJ7mlrklNyZ1xjyod1zSDrzSinYBqR3EAx9KaVJBFSAdQaeE4osFySW6F7psETH95DEYjnuFJK/ocfhWfDGXG5TnHVadIDDLvHQ1CCY3yhIx0I9KnZlt3RZaLKblHPcVEKtQ3Cvwww3f3qOZFDkqeD2FMkgJqMmpGBHJFRH1pMYE0naikPpQBNAuWJ9KmPpTYFxGSe5p596YhhFNPFPNRntSGS2l5Pp95Fd2snlzwsHR8A4I+teg22oWuu+MtHvVPmLL9nEgbtIoAYH/AIEK83I4NaejXz2N9G6Bd6uJIyxPyuOR0+la0p8rsZ1YcyudjoBM3juVpTnzjcCXP8QKtnP6Vn+GtTvEuNOs0l2wyXaGTCjc/Tgt1xx0q5Nr+mxTXV9ZaZLHqN0rK5d/3ce775XnPPNYNlfx2Oo2lyLYeXbyB9qscn9a6XJI5lFtGxpBB8VXT9HRbpkx2bn/AOvVDwmA/iRUb/VtDIrjtt21Wh1lrXWV1GGBMrK77GJ+ZWJyD+BNWW1nSbNbmXSrG4ju7iMx7pnysQPXbj8qTkhqDMfTdQuoFSzhl2RTSK0m0ct04z1x7Vp6mqnx1KH+79piBz6fLmsOKVYbiOQxKQjA4BNWdU1JL7WLi9iiKLKwKhjyMAen0zWakramjTcri+ISza1qBfqJu/0q54jmkh1aGZG2zLbxPkjo3vRPqmiajMLu+tboXRwZEiYbJCPXPNZWpak+pXs91KgDSYwB0UDoP0pOS11Gk9C/DNLceF9VlmkZ5GljyzHJPNYkM0tviWJykikgMOoyKvW2owQ6PeWTxOXndWUg8DBrPd0I2qmBUSeiLirXNhZGk8IzsxJY3XJJ68Ck0Mj+zNXx9/yePphs1Wjv4F0CWyKP5rTeYD2xUWmagun3Jcx74pFKSJ6qarmV0/IXK7Mgttxu7Yg8+Yv86u+JMf2zJg9l/wDQRVmObQbR1uoTcSyKdyRMOFPufasm4uhd3Ek0wJZ2LcdvapbSja40ryuaQhsJZ5ZnR4YPN8sRxNkqNvXn/ax+tVrW1imhuWlZlMafJju2C3PthWH1xVpZIJ52eceVHMyFjGOjFW5x/vc/jUWniOWO7jeVY2ETSruB+cqjjaMd/mz+FMaHTaWsUu0XKFUhLyMR9xxwU9zuwP8AgQNRT2LW9pa3JlVhOGOwdUwe/wBQQfoa2Lm0tp2nRblYpWi3vvBO64L/ADoMDjlQAelZlw5ayfdzsa3C/wDfog/+gilYBlppd5qDqttGCJJRErOwVd2C2MnjoM1YXw3qjXd1aRxQyT2qB5FSdG4xn5SD830GasabLNc6d9kjUkK8mxF6s7QyfmThRj2rNtYr+DU0W1imS+jkG1QpDKwPcfXFJgh8OmX89m11DaSyW0Zw8qrlV78n8asWCQNDJ5sSs4PBLYx8rVYv7uaC08i1upY7Z55wY0chWXcMZH0rKjBaRVBIJYDIrRaMiSujopLW02sRb4X5sEMevmMo5+n/AKDU0Wm6c90E+ylSWYFS5+T5UIxz2y3X1q5rd49zb6jp7KgGlTiK1CKFKxYdWViPvHhTk5Oc+tSXcyyaNLYxxrHc6ZDDI0ufnfzABKGJ6/OUx6Aela3V9jJJ9zMktNPARhG8TOu7G7IT50HfkgK2PrV3+yLApMV8xfLLrknjOHZSf+AowP4VYsYLKfR4oLqEyapeW014s+7aUVXLBNuduCsTnOP4lpdE8Q6LDazW+vaTPeuzuUngk2EKwwQRkA9W5/2jRzJK7QOLbsmMOiWIUYlYDecMQfmX94EA9yYz/wB9VJHoELyhEmO7bENr/wATswVsY7DOam8R3NrZ3dounwMltJHFdRpK+5gjR7lVsHsZJP8A9WKz49blW4jmWEAoqAgH7zB1cn8duKu8SHGZoJ4fhYvItziBcHJ5bZs8wsQO+3j61xWusF1i4t0kWSO3kMSshyrYPJB7811E+vpY2V00McgBjWGHfjIURFFz75Ib8DXB9FrCvJbI2oxle7FPUEfQ/jUgOVz7UwDIIpR90/Q1zHQSjBp4Gc+lMi5A9MdamAA5IqkSJg4B7+lPBz0/I0mdsnXrSlM896YEV0haBj3GDVDP5Vpv8yFWGGwQKzamQ4i5IPB5pRK4/i/SmUZpDHF2PJNN60fyoyKAE/GkAyaXrT413OAKQFuNcRAGkYcipiBjGOKjOM1ZJDJwG/SmEdPSpJRwAO5pp71JQxuw96MkEEHBByDQ33wOtBoA2Y5RPAsnc9R6Gon6VX024EUrI3O4fJns1bdlpN3rVwkVrFk4PmyYwqAdya6Y+8jCXusxmqJqtTBP3e35QR1P1qW6024t7aGaa3MUVxv8lmPLbcZOPxo5WCkjLaozWnY6ReajG8lvbmRF4JLBRn6k81Smtpbed4bhGikQ4ZWHIrNxZSaK5ppqV0xJtX2603ahJUE57E96VirkRplPPpTSMVDKQD7jUw08fdf6CmmkMTtRR2ooGan25PtJlECooZWRFJIUqpC9evODUVsyR+c7NtIiZUGPvE/Lj8iT+FV6U1qZnQGDz7l1gdHaUfbCNwGxS27BPqBzVK7iMOmo+DsuDEUbHXZHtb8mbFZqsVJKkg4wcHrT2mleKOJ5GaOPOxSeFzycUXAtwSyQaY8sTtHIlyjK6nBU7W5BHSrqa7e2GrW+qI+64MSeYzDJkGADn3IA5655qhZ3MEe2K7hMlqZVeQKcMQARgfnmtGD+xNS1OU3U8lhZRIohUKWZ1Xgg9fmP8zSAs2V2ytd+H5IIZLZpJRG7IN6SDO0huuMqOOnWs+ynRLeZTsySSoYf7LdP0/Or2l2ktw9xr7SwJbwvI8itIA+4gkAL1OSwFZMNrNOjPGoZU68jsCf5CtE3chncalaIlhe6gDFPaXjDbJG43FmZ2+YfeBXPPb5aml0y0udW13fv5jJk54b95Btx+Jz+NYMdpLZeF5y0bI9xcBOOThEff+roM+xrRmmlj1LXrtd+14lljweMSSREfp29q39TH0LyWtvJ4h0hUmKq+nwp5ZBOA6KCufpITWQ+jgRSGOeNzHuUhhjLAkjnHdFc/hj0rStppT4o0iZ2VkFnBLkDAwsa5/WPFJot6DrNmsdosnm3S7N/zK7MxRdwP8O12z+FCE2xdc0qaTWJXSMPGCIY0BwyLGpQE+2I2P8AwGswafLGwMltIB5aS46/KRx06ZbjFbWteIINS1JriOFrdfP2kLnBjHmYY+7eZyPY02HUoo7qNjcDySI5ZMjp++QgHj+EbjTshXkcb4iJt7wWJ3Bof9aGH8X+f51jcVJc3ct7cvcTuzyPjLMeSAAB9eAKjPTPoa4Zu7udkVaI5ehzTh0IHvQAQxGKcinzSO2M0hj4wVCgjoKnAyDUag8/WpFBqhAwLKcdRQMlcrz7U8Ag8ikUEMRn6UACsr5Vhz6GqV3amI705jP6VdkXIzjn1pu47SrruQjBpbgjKz7UbvapZYjG5HbsaZioKG8n2pQBS0c0DE6VYtEJctjpUKRtIwCitFIxFGABVJEsH4Ge9Rdae596Z71QiN+Xx6Uw+op3cn3pOx4qRkRPz/hQT1NJn5jQ3QD8aQwyV5Bwc8EV3ng/V7ma+sLFJdtt+8eRFUDe+xup747VwR6KK2PDGqppOsRXMsbSIob5V65Kkd/rWlKVpGdWPNEfb3n2O7guFijlaIH5JFyueeo/HNbGv3sl7oGj3lxJvldrntj+JQBjtgVzjGtC+vbebw9pVoj5mt2nMq46bmBFbKe5k47FjWJGttL0S1ido4vshmIU43OxPJ/Kq+us11o+j30p3XDxPE7nqwU4GferG221zSLGE3cVve2SmIrLnEkeeCCPTpVPXZ7ZYLHTbWYTpZxkPKAcM7HJxntSk9GEU7oyHYCcHtxTdpWXkcA5zTGphYnqTWVzVIQk9ab9aXNJmoLQ4fdf8KYaev3XphoGHam04dKbSGWKU1ZurC6s44pJ4iiS52HP3sdarVqZgKWkpaQCn7tIPrSn7ppooGTKOOlWra48lHXafmzyD04I/rmqi9BV+ztYri3dmdkdW644xtJ/pVx30M5banRTayLqFJZJcFIREqlMYXeT24zt6nqTWzDqNpdWsen+QpllkAuplbh0UDYBz8o2uo7cr9a5WXTZY7c7HSQBTgDrgFgSc/7v6iqtnHNZ3+2RHi25D46Y+o+o/SupuzSMLJps76CG2axiu98cdxb2sttHbsp3ZlPDdPuqJWHrxwK2LXwbBaXdlqlpd7IbRklnWXsEIbcMe4H51y1vdbp1lYbz8xODyeUJH49K9g06xT+zY4nZZFcfvVYZDAn5l/kKuraCv3Mqd5ux5svgHWU0mK9gntrglPNa3VvmwT2zweD69+K47WJDbabKHhMcjKigMCp5GDwfxr6Fhthb/uI0URKv7tR2HGAPpivHvjUIItV05IwRPLG8kwx1w2FP4/N+Vc0qujN407yRxXg7TLHVvEkEGpysligMs+w/MwH8I+px+te2QeEvhVOoxYTLnsbiT/4qvCvD7FdUODg+W39K7q0unAAJrKnCMlqaVJyi9D0ZPAvwubpZyf8AgRJ/jUy/Dr4ZvytrIP8At5k/xrh4bxjjnitGK9fA5q/YxMvbzOpPwx+HT/dikX/t4k/xo/4VT4AcDaJRz189/wDGsKO+fPXmrkV+/wDepexQfWJdi/8A8Kh8EHpLP/3+f/Go2+DXg1jkXU4/7at/jSrfse9TrfN68UvY+Y/rD7FRvgr4SbOL+4H/AAM/41Gfgd4XP3dVuR/wL/69ai3jnkE1ILt8Akmj2XmH1jyMP/hQ/hoyBm1e5K4Py+9KfgN4WPTU7gfjW+Lx8cmlN6w7ml7LzK+seRzT/APw0ykLrNypPQjHFQ/8M/eH/wDoYLr/AL5FdQb1/Wmm+YnGTR7IPrHkc8nwG0CMYXX7n/vlaD8CtCP/ADMVyP8AgK1uPesB1qu9+4HJ/WmqXmT9Y8jHb4EaF28SXH4qtRt8CtFXp4lm/FVrVkvn5O41Um1Bxn5jT9j5h9YfYzm+BmijgeJZPxUVE3wR0gdPE35qP8KsyX5A+8apvftgnJ/On7BdxfWJdiB/gnpakkeJo/xH/wBaq8nwa05ck+J7f8R/9aia/Y8bjWfLdMTjJ5o9jEftps4PxJoj+H9aksGnjuFVQ0c0edrqe/I/D8KywSrBh1B4rf8AGU7za4oc52QIo+nX+tc+a55Kz0OqLvG7L5OUVscMMj6UxgQMkHFMtn3hUPRTx9KsFi00isSQc8E1qtUZvRlRsHqKacVMhXkbecHk1CNufmJx7UmhpkZ56Uw1PIB5mF46UwhWYqAc9j61LQ0yPim0tJx1FSUOX7r/AIUw04fdf8KaaQwHSm0tJQM6ae9W9fS1I80JKsTnP3l4wMH2LCnzadZ3NsLqON4QI2LLH83zBeM56DdkH0rAR2jdXRirKQQR61rxa4y2UtuybGkhaEyJ3XaABj3IOT/tVsZmbJbTQqjOh2uodSPQ4/8Aih+dRDnoa6q2EJsbWaSeMxtHGZARl1CAhsD0G1T+VU9chiudVhtrO3SNFgLKsS/N0LYb3GD+FIDCPSmg1rXvh+7tY3eN47lIwnmmI8xs5+VSD1P0z1rKZWRirAhlOCCOQakZIvSpopZIshGIB4I7Ht/U1CvatGwliFvJHIsbZOQrDn7p7/kPxrSJDLi6kxtwHTJx1B9SWP64rQsb2Ce68uOXKDOBJ3G1Rz9SP0qpJYQPETEWjYhjg8jhmGPx+UVRfTrmB9yoJYxkq6nqOOf/AB4Vu3JNGKSZ1qpF8m6No5AvzPGf4vMUE8d8NivR/DWqlIUgdyyq2wluorx7Trx1co0joeVOT0OR/UZrttK1dA6hlG3fksp5ZicDP4Fj+FdVlUjZnJJuEro9Qmu4gsUqt3Ab2BrwL4q6kNR8e3QR9yWsMVup9CFDN/48zD8K9m89X06Ul8bASxPTggE/+On9K+bdSvW1HVLu+fO64maXk+pzXn1oKKsdtGTk2yxoRxqY/wBxq7O3NcVoxxqaf7rfyrsrcjIpUth1lqakJFX4mP4Vmwckc1oRkKf6Vsc7LqNzVyPpnPFUI2BxxVuM5OM/hQSX0J7E1YU+9VFOAOanRulAWLSMR0NShznlvzqsrcjpUoYUgJiT2NISfWmq+O9BagBSTjrTCeetIWHHNMPrnigBjsfWqzOfWppSOoqq7CmAyRz61TlJIx3qxIRVOQ80AVpCapyNgHJq5Jt545qhPwTmgpFaVvQ1WJO6pZDUAOXFIpHJ+KW3a/MPRUH/AI6KxjWp4hbfr92f9oD9BWWe1ckt2dsfhRNaqXu4ow6p5jBNzdBnua6LXNPs9O06xmtJxcy3HmCSdc7WK7fug/UiuWNdDqJz4S0I/wC1cf8AoYrSm9GjOotUxLXSbWOwhvdRvTbLckrAiruJA4LH0FZ2pafLptyIpGWRHUSRSp92RT0IrS8QHNjohX7n2IAfXJzTNV58OaK7csFlUE+m6qaWxKb3Md3AlBHI4pgUiXPYc5pppM8dTis7mlhp7mkpTSVLKQ4fcaozT1PyNTD1oY0BpKU9KQUgLBo6UgIPSlrUgcjsmdrEZBU/QjBrWt9UUaul9EWtZym1nVj98/KzA9htJ4rHFLSA7VXCXrXt6ZYJ0mVovIRdvloqtvJB5YKQR6nrXHXEzz3Usskhkd3LNIerH1P161YsNSlsZgxHnQFSjwueGRsbgPTIHWqZILEgYHYZ6UXGSL2qzHbSyQmZF3KpIODzxj/EVWXtVu1uvs+RyMnOVPIP+eaqPmQyaK7nhTaHPHZh06/4k1oWepwtcEyjyBzt5yB8oUD+tSR+TfWoDKjDLjcBhlOxin8iT645qk2lNLve2kjIxkRMTu+nTrjJ+grb3lsZqz3NpTbTPhwm1U5kUfN/rlDHjqcEjmr/ANhEbPLA7qY3K7T/AHsFxg/7ob8RXHwPLazFXDKfusp7gH/EfpW7BrhaCSGRAd3mHI4yzKV3H8GIrelURhUps62+1q80/wAL6ktxj5YmjB4OW+5/M14+OOK73xhqEU3h7ETKDLcKuzHzbQZG7dsMv45rgga5sZJOdkbYSLUC9pJxqMZ9m/lXYWzcCuO0s41CP8cflXW25GBmsqexpV3NWFj2q/G3FZkLcZq9G+cVtc5mX4mNXYmHUVPp/hy9vrOK6ilgEcgOAzHPBx2FaCeFr5f+Wtv/AN9N/wDE15083wUJOMqiujdYOvJXUSij5GKmRu/arq+HL0f8tbf/AL6P+FSL4fvB1kg/76P+FL+2sB/z8RX1HEfysqK/OanVxgVYXQrof8tIf++j/hUg0a5H8cX/AH0f8KX9tYD/AJ+IPqOI/lZV3Cgt05q2dHuccSRfmf8ACs3dXVhsZQxKboyvYxq0KlL41YlLYqMyY70hPoamTT7qeJZI4cq3Q7gP51pWxFKir1ZKPqTCnObtFXKjt71Wdqt3drNabRMm0sOBuB/lVJVaWRYkGWcgADuTVRrU5Q9omuXv0E4Si+VrUikbjpVWVsA1ryaHqYUk24AHUmRf8awpj1qKWKo1bunNO3ZlSozh8SaK8rk1VlOQeamlbmqshHrWyknsKzK0p96gQ5lUe9bNp4d1XVLf7RZWwli3Fd3moOfoTVW+0LU9IeF761MSSPhSHVgSP90nFc31zDufs+dc3a+psqNTl5uV2PPdYbfrF2//AE1NZ7V2118NfGFxdTTJpOUkcsM3EQ4PturEm8G+JYZXjOhagxQ7SYrdnU49GUEH8DXKsXh5u0Zp/NHWqU0tUzDNaCXs1zp9vYyEGK3LmLA5BbBP8qsHwl4k6f2Bqn/gJJ/hUkHhTxIjknQdUAAyB9jk5/StI16afxL7yZU5W2HWmoWsumx2GpwPJFExMEsR+ePPJGO4qHVtRj1F4YrWHyLO2TZEjdcdyfc1NH4U8RiQH+wdU/G0k/wrMubS6sJZba8t5redQC0UyFGA9wfwNbRrQnpF3M3TcXdorupX6HvTD34rv9L+FGuatpFtfQXenLFcxiVFeRwQCO+Eq3/wpjxEUK/bdKH/AG0k/wDiK4ZZng4txdRJm8cPVauonmlJXpQ+C3iID/j90rd/10k/+IpG+CviI8i90oHv+9k/+IqP7VwX/PxfeV9Wq/ynm6/cb8KZ3r0sfBXxCFYG+0vJ6fvZP/iKb/wpPxF/z/aV/wB/ZP8A4ij+1cH/AM/F94/q1X+U83PSm16Wfgn4i/5/tL/7+yf/ABFcP4g0O58O6zPpd3JE80O3c0RJU5APGQD39K1o43D15ctKab8iZUZwV5IroiyfPGOQDuQ9uOo9ajUluMc0kRIkBBIIB5H0q1bFZpW4Cy+XJ06N8h/KuxaGLK9LSKreYIyPmzjB9aB0qtyQJ4xQKD0pAaQyVegq7a20c8EhLlXU8HHGNpP9KpDoKvabBNd3P2eGaOLerZMpIXofQdTnA+tXF9yX5Cy2txZsxYEDlRIh4PLLx9drCrNpqpildp03h88rxtJUoTj/AHSasvNLbs0d3CYZeFKSDIBZ9+fwU0sukxXFyVjHkyszDYANgO1doHpnJ/StEnvEzdvtEsV3Bd+YHRZ41VdoPDBRMvAPbOT0qxJoisA1tMqMMKUcn5mJTn2AEi/lWBJbTWrg9s/JIh4bGOR+YrQtNZkQxLOPMjQAZH3vvqxJ9ThAPwFWpLaRLi/smfrnmQyRWz4Ozccj7rZxyPrisjcBV3WbtbvUnMTu8MYEURb+6o9O2Tk/jVEAdTXJUlebOiCtFF7TG/0+P8f5V11u3TNcfpxAv4vqf5V1du3I5qqbIqGrCSKto3SqMR49KtRnpWxg0eqeGDnw7Zn2b/0I0t54htLG7e2ljmLpjJVRjkZ9fem+F/8AkW7P6N/6EanjhtLq/vEmtoJJY3X5mjBOCgx/Wvy+SofW60q8W4pvb1Ppoc/sIKDs7L8iqPFFi3SK4/75H+NOHiWz/wCeU/8A3yP8apW+mRf8JTNGYl8hFMgUr8vI6Y+pP5VrSRWEV5BbG0t90qsR+7HGP8mu+vRyynNRhTlLS+/zMITxUk25JWdiEeIbRukc/wCQ/wAaemuWruFCTZYgD5R/jVPVtPT7XaCBFjWU7GCLjHv/AJ9Kv30Vra26slvErs6opCDgk/4A0VKGWuMPZxbc03vsCqYpOXM1aJfPQ1x+4dc812B6H6VxW70OK9LhLSnV9Uc+ca8nzLdpbm7uUiHQ8sfQV1PyRR9lRB+AArP0a18m0Exxvl5z6L2pdSL3DpYQttaX5pG/up/9evMzTErMMd7Nu1OH6bs3wdL6vQ57e8/6Rzuo3ZvLp5Sfl6ID2Fbmm6PbwGC7DSM5QEBiMAkf/XqrL4dVI2d70KijJJj6D86j027uLzFvHqphdRhY2t15A9DnnivVzCvHFYRRwVS0I6S0f+RzUKcqdbmrxu3tsdLRXO3nhu4vZPMn1Mu+OMxYH6Hirui6LHpUJZsPcuPnkHb2Ht/Ovlq2Hw1OjzU63NLsk/zZ6salWU7OFl3uateW+Mj/AMVLd/RP/QBXa+IvEMejwGOLD3bj5V7KPU15dd3EtxO80zs8rnLMTyTX0nDGCrQbxM9E1ZHn5nWg4+yW5v8AgnWvsGr/AGKZ8QXXyjPaTt+fT8q9Iu7OC9iWK4jDqrrIAexU5FeX2HgnVNSsYb23uLVEkG5d7sGHPsvtXp9kt0tlCt6YzchAJDGSVJ9RkCvO4gdD6wq2Hn72zt3RtlymqfJNadCp4h1ZNC0C91J/+WERZQe7dFH5kVX8ISvN4P0iWRizvbIzMepJHJrivjXqE0Gh6fYo22K5mZ5D67AMD82z+Fdn4K/5EnRf+vSP+VcE8OqeXRq9ZS/BXOvnvX5OyLd14g0ayuGt7vV7C3nX70ctyiMPqCai/wCEr8OdP7f0v/wMj/xrwj4o/wDJQdS/7Z/+i1rju+a9rDcO0atGNRzeqT+85auNlCbjbY+vY5EliWSN1eNwGVlOQwPQg188/FMlfiFqBH9yL/0Wte7eHufDWl/9ecP/AKAK8P8AiRALr4oXFuTjzWt0z6ZRBXPw7Hlx04ron+ZWLlzYdS9D2XwZz4K0Y/8ATpH/ACrkvEXxaGga/d6X/YhnNuwXzPtW3dkA9Nhx1rtvDkaQ+G9PiiXaiQKqj0A4p1x4e0S8uHuLrRtPmmc5aSW2RmY+5Irzozw8MXUeJpuSu7etzWKnKhH2bs7Is6fd/b9NtbzZs+0QpLsznbuUHGe/WuD8V/FMeGPEE+lf2N9p8oIfM+07M7lB6bD6+tehxxpFEscaKkaAKqqMBQOgAqhdaBo19cNcXmkWFxO2N0k1sjsccDkjNc+FnhoVm68HKPRGs1NwSi9STSNQ/tXRrLUPK8r7VAk3l7t23cAcZ71xfi/4nf8ACKa62mf2P9qxGr+Z9p2de2Nh/nXewwxW8KQwxJFFGoVERcKoHQAdhVO70LSNQnM97pVjczEAGSa3R2x9SKMNPDRruVWm3DogkpuFk9R+j6h/aujWWo+V5X2qBJvL3btu4A4z3618+fFH/koWpf8AbP8A9FrX0bHHFbwrHGiRRRrhVUYVQOwHYV8z/EDUbbVfG+pXdnIssBdUWRTkNtUKSD3GRXtcORvi5zirRs/zObGu1FJvU52P7/4H+VS23+tP/XOT/wBANRRff564P8qktv8AWt/1zk/9Aavt0eOS28ivNEsvUMuHHUc9/WoWRo8A4wRkEdDRb/8AHxF/vr/Oljl2psZd6Ht6H2oEIykKpI4IyPpTRVi4jwkTId0ezAP4nrUABPQZpiJB0Fbnh68a0uRIlsty0bGXyT/EApzn1rCXoK1tEf7NfLdlnVU3Juj+8pKnn8KuL1JkdhGLPVo2hibzoWkaR7ecAOrMdrvn0AYgHrwK4u01CazmBOZNp4VzzngZ/ICuq1SHTbjSE1O2iMQQiN1U7v8AlkXwfU5A+bvuNZ8McF4JA4EjEkG4VuWYKpznv3/OtUuZ6GbdlqVPt8MiFEJMSoVCueQu9MfTOCePenarbW0NpcXEamJo3K4XkMxY7foMBvyFVr/TWgKyRxOsTLvUn+7u2jPp3qjf39w9hHayMCm/fnHLEZ5J79T+dE24pphFJtNGWFPU0pGOrcU3JPfinDHfp71xHSWdPwL6I5Oc9xXWW5965KyI+1xEdN1dXbnpWkDOZpRGrkZ4FUYjV2M8CtbmDR6v4W/5Fuz+jf8AoRqvb3PleM7yAniaNcD3Cg/yzVjwr/yLVn9G/wDQjWBqdx9l8aGcnhXjz9Noz+hr8+w1D2+JxUPKX4M96pPkoUpdrfkdmIUE7zAYdlCk+wJ/xrk9U1AjxB5qnK27BRj26/rmuruZxbWss7dI1LY9a883F2Lk5JJJNdfDWE9t7SpU105SMzq8sYxj3uei4SQI+AwB3Kfw/wDr1i61cZ1C0tweFYM31J/+t+tX9Hd30m2Lgg7cfgOB+mK568kZ9dcuMETBcewOBXLk+F/2is5O/Imi8ZV/cRa+1Y65vun6Vw2RXct91vpXBg816fCn8Or6o582+x8zs9O5022/65r/ACqwI0VzIEUO3VgOT+NcvpQuru5SJbiZYUwWw5AA9OtdJc3CWttJPJ91Bn6n0r5/McDKji/YwleUnsvM7sLWU6XM1ZIxfEt/sjFmjfM2Gkx6dhWOND1UhXS3I6EESKP61VupmuZ3mkOXc5NdFHrl6IU2aNcOu0YYE4I/75r6qpDEZbhqdHDRi7737/ejzFKniaspVG12sbFilxHZxLdSCSYD5mA/zmpyMggEjjqO1c7Nr+pmJhDolwrkfKxDMAfptqlY65rtpE0dzpN3dktlW8tlI9j8pr5Z5TiZXqvlTvtdf8MemsVTjaCv62Zlan4U1t76VkX7WGO7zvMVSfqCa5jUrK40+6a2u4/LmUAlcg4zz1Br0NvFOqL08M3h+hb/AOIrg/Ed9LqOsz3E1q9rIQoMTnlcADnIH1r67KsVjakvZ4iMVFLo1f8ABnl4qlQS54N3Oy8P+LNEsNAtLa6vfLmjQh18pzg5PoPeul0zWLDWYXmsJ/OjRtjHYy4P4gV5lY+BdT1XT4r2C4s1jmGQHdgfT+7Xb+DvD934esLiC7khd5Jd4MTEjGAO4HpXzmb4XAQU6lKo3O+359DvwlWu+WMo+7bc4j44/wDHvomf783/ALJXe+Cv+RJ0X/r0j/lXBfHH/j20T/fm/kld94K/5EnRf+vSP+VZYn/kUUfV/qbR/wB6foeGfFEkfELUsf8ATP8A9FrXH5zX0VpmkabqfjjxS1/p9pdmN7YIbiFZNoMXOMjjoK3/APhFPDn/AEANK/8AAOP/AAr1oZ7SwtOFGUW2or8kc88I6snNPqS+Hv8AkWtK/wCvOH/0AV4h8Rp0tvilcTuDtie3c49AiE17+iLGioihEUAKqjAA9BXzh8Sb2G+8e6lLA4eNSke4dCVQKf1Brj4cbljZ1EtLP80aYxKOHUWeiWfwo0DWLOPUZrvURJdDzWEcqBcnnjKGtO6+FWiXV8t4b7U45kACmOVBjH/AKq+D9M8T3XhTT57bxUkFu8IEUDaaj+Wo4A3bgT071rDw/wCMc/8AI8/+UmH/ABqMRjMRGtJfWUtX0f8A8iTRpQdOL5G9PL/MvaZ4M0bTbBrOS2XUAzl2kvkSV2PudvbFeR/F/T7LTfEtlFY2lvaxtaBmSCJUBO9ucD6V7fpVtfWmnpDqOofb7kE7rjyVi3c8fKOOK8a+NIz4r08f9OY/9DejJa9Wpj2pz5lZ+n3GmJhGNB2Vj1a18L+H2s4S2haYSY1yTaR88fSuG1T4LxX2qXV3BrK2sU0rOkCWXyxgnIUYccD6V6daf8eUH/XNf5V4/rfxc1/Tdev7CCy01ore4eJWeN8kKxAz89Y5dPMKtWaw89u//BuVUVKNNOaJ/wDhRf8A1Mh/8Av/ALZXmfiPR/7A8QXmlef5/wBnYL5uzbu4B6ZPr612p+NXiRTj7DpX/fqT/wCLrhdb1e413WLnU7mONJrhtzLECFHAHGSfSvpsvhmEaj+tyTVtLW3+44K7oOP7takMZE5J/wCWoBz/ALXH86bbf61v+ucn/oBqOIkPkHBGeR9KswYmdnBxKI33D+98h5r2UcZDb/8AHxH/AL6/zpi0+D/j4i/31/nTB0piLDSNH5JU8eXyD0IyevrTo0VyXi7I25CeR8p/MdKim+7F/wBc/wCppYGKyblJDBWII/3TTEID2q7YXa20nzg7CwJIPbnj9arDbP0AWX0HRv8A69TwWyy28xJKyowxn02scfoKqN76Ey21NR3kNtNDDdbBccS4PyS/PId31OxQKpwTXGmvJCSUfOACMqfXP4YH41V/f2cvlupBVslT3Kkj+ea2TPbXyQoDuQDaqN95D1Zsfio/D2rWPdbkMsfbkBlNyqCVV+aNzkP12r79Vqh4oCzLb3KwhGDvFIUXCEjG3A7cfqM0ySxZIxIo3wEGTaDkxjpz79KbqF35uktb7zJGm1kGMbMHGT69SPxqpu8HcmCSkrGATk0Ug6UtcJ1E9of9LiP+1XWW+cCuRtv+PqL/AHhXWWx4FVEiZpRE/hVyPpVKI81cjPStLmTR614U/wCRZsvo3/oRrEvLX7Z458kjK7kZvoEB/pitvwp/yLNl9G/9CNFla58S6ldkcAJEv12qT/SvzyliPYV8TJbtNL5s950/aUKcfT8jVniWeCSFujqVP4154kT/AGn7Pj95v2Y984rurW/W41C8tgf9QVH1yOf1rJXTv+KuZ8fu9vn/AI9P511ZPipYKFanU3tzL+vmiMbSVblce9jfhiWCBIk+6ihR+Fc3q8Xl67GwHEhRv1x/StbUNTSyvLWORtsbbmkPoMcfrWdqd5aXtxZm3l3usgBG0jgkeo9qxyqFejUdSUXyzi9SsW6cociesWjoX+430NcHn1rvX+430NcCeoNenwr8FX1Rz5qvg+Z12i26Q6cjr96QbmNW7m1hu4hHOm9Ac4yRz+BrmYLrWEgRYFm8oL8mIQRj64pxvdeHRLj/AMB//rVw1spxEsRKsq0U73vfU1pYqnGmoOD+40rzRNPSynkW3wyxsyne3Bx9av6f/wAg21/64p/IVy9xea60EiyLP5ZUh82+Bjvziuo0/wD5Btr/ANcU/kK5czpV6VCKrVOd3fW/Y1w86cqnuRtp2ILrW9OsZzBc3GyRQMrsY/qBVY+K9FXre/8AkJ/8K5/xNYXk+tSvDaTyoVX5kjJH3R6Cufm0rUgrMdPugAMk+S3H6V6WHyXAVKEZyqO7V91/kYVcZXjUcVHT0PWFYOoZTkEZB9q8g8X/APIzX3++P/QRXrkAK28QIIIQZB+leR+MD/xU99/vj/0EVhwxpiZry/U0zDWin5nV+HvF2h6f4fs7W6vvLmjTDL5LnBye4FdPpesWGtW7z6fP50aPsZtjLg4B6ED1rxb+xdVmiWWHTL2RHAZWSBiGHscV6P8ADmxu7DQrlLu2lt3e5LBZUKkjavOD9KM5y3C0qcq9Od5N7XRODxFWTUGtDlPjj/x7aJ/vTf8Asld74K/5EnRf+vSP+VcF8cv+PbRP96b/ANkrvfBX/Ik6L/15x/yrlxP/ACKKPq/1OiP+9P0PGviHrOp6X8QdWGn6jd2gk8ouLeZo92I164PPU1zP/CXeJP8AoYNV/wDAyT/Gtn4og/8ACwtS4P8Ayz6j/pmtcdg56Gvr8FTg8NTbS+FfkedXlJVZWfU218ReJL6OWBtZ1SeNl2ujXTkEHsRmqXlXgILRO2OzDNSaJO8N2UBIEnymtySRjxv5rsjyQ0irGDvLc7nw3qHxFtPDljBp3h3T5bNYh5MkkqhmU85I80evoK1m1f4o7vl8OaVj1aQf/Hqs+G/F6Q+HLGGPRNauRDEI2lt7TejEcHBzWmfGuP8AmWfEn/gB/wDZV8ZXdd1ZWw8Hr/XU9SlGPIvfZqeH59YuNHik121htb8lt8UJyoGeOdzdvevIvjVkeKtPI/58x/6G9ey6Zf8A9p2KXX2S7tNxI8q6j8uQYOORXjnxo/5Gex/68x/6G9ZZI3/aDurPXRdDXEr/AGd63PabT/jyg/65r/KqM3iTQreZ4Z9b02KWNiro90ispHUEE8VetP8Ajyg/65r/ACrzTWvg7/a+tXuo/wBumL7TM8vl/ZN23cc4zv5rzsJTw06kvrM3FeRo3NU1yK7O5/4Svw5/0H9K/wDAyP8AxrwX4m3ttfeOr24s7mK4gZYwskLh1P7tQcEHBrsv+FFD/oYz/wCAX/2yvN/Fnh//AIRjxDcaV9q+0+SEPm+XszuUN0yfX1r6bJ6WChXbw9Vydtmntp5HFiZVXTtONkZMX3vwP8qltiVmLA4Ijcgj/cNVc4pySMhypxwR+BGP619Nc82xbiCyTRugwwYF1H16iq46URTNDMkinlWBFDOGbIUAHsPXvT5kKxNL92H/AK5/1NJF98j/AGG/9BNNeQMEwD8q4P5mnR8Mc8Da3/oJqroVhoq5DcHymRz1wA3pww59etU/rTg2FK+pz/n86adhWN1xFcwN5gHLb9y8lQSAoz/30fxqhPbTWMwZWOAxCSr3IAJ/LIqvFMY+CMrnI56H1Hp0rXhuEurmJSvySM6t+KKD9CSDx71qmmRaxHBqCyB2m2q6hmAA+VyQQFx+P5UurRRvDOVVY5F3ljn7/wA+eB69fwqG7sSsSXESnDp5sigcRgkYx+YqsbqX7L5DfMiqyqD2z/8Aqptu1mSlrdGXQKB1orkOklt/+PiP/eFdZa/d61yUH+vj/wB4fzrrLPBUCmiJGjHVyP8AWqkfGKtx9jV3M7HqPhjU7CDw7aRTXttHIobcjyqCPmPYmsLW9UmGuXJsr6QQsVP7mU7Sdo9DXKxmrkdeRhsopUcROu3fm6P1OqeLlKmqfY0ILy4ikeSO4lSR+XZXILfWraaheFt32u43YxnzDnH51moB+FWU9MV6bo0pO7ivuOZTkupZeaWdg00ryMBjLtk4/GvQYf8AUR/7o/lXnidOamHSvLzTKfrqioy5VHyOjDYn2Lbavc7i7u4bWBmldQdpKqTy30riOtAznmlFaZZlkcBTcVK7YYnEuu1pax1un3lqmnW6vcwqwjUEGQAg4qx9vsh1u7f/AL+D/GuJNRvXmVOGqU5uXO9TojmMoxS5Tsr6/s2sLlVu4CxiYACQZJx25pLHUbJNPtle8t1YRICDKAQcd+a4h6gcetU+HKTpez53vcP7Qlzc1j0X+1dO739r/wB/l/xpv9r6YOuo2n/f9f8AGvM5O9VJO9Zf6r0v+fjK/tKX8p6nNr2kwRNI+pWuF67ZQx/ADmvJvEF7HqOtXd3ECI5H+XPcDj+majk7mqkh4r0suyilgZOUZNtmFfFyrLlaPWND1vSYPD+nxS6nZRyJborK9woKnaODzVubxRoFvE0kutaeFUEn/SUJ/AA5NeHTdDWDrBxbkerCvPqcN0pzcnN6m9PHyjFRsdJ8UfGWn+J72yg0tmltbRWJmZCu9mxnAPOBgdcd69E8BeMtBk8IWFtcanaWlxaxCGSO4lWM5HQjJ5BHpXz12orurZPQq4aOGu0o7ERxU1U9ofVf/CV+HP8AoP6V/wCBkf8AjR/wlfhz/oP6V/4GR/418qHNAySK4P8AVqj/ADs2+vy7I+rB4p8PMQBr2lknoBeR8/rXlPxDuba88TvNbTRTx+Ug3xMGGceorzrT7B72TLMUiX7zevsK3X2ogRfuqMDJroweU08HV9pGTeltRTxEqsbNHpfgrxhoOj+GILO+vvJuEdyyeTI2AWJHIBFb5+I/hMddW/8AJeX/AOJrwqRh61Vdh2rOrkWHq1HUlJ3bvuv8ioYmcI8qR76fiV4RH/MX/wDJeX/4mvHfH/iaHxR4j+1WyMLWGMQxMwwXAJO7HuSfwrnHYc1CxrowWUYfCVPaQbb8yKuJnUjys+hLf4meD47WJG1gBlQA/wCjS9cf7teY618UvEg1q9/svWP9A85/s/8Ao0f+rz8v3kz09ea4Ru9MNPDZNhaEnK3NfvZ/oRPFVJR5dvQ68/FPxn/0GB/4Cw//ABFc1q2r32uahJf6jP51zJgM+xVzgADgADoBVM02vQp4ajSfNTgk/JJGMqk5KzbEooorczCnDng02nL1oAeKmSoR2qZallInjPvVlFQ8FFP1FVoxxVmIDIqWyrXLKWls/wB6If8AAeKtW+mWobKF13DBy2QR9KigxjpWjBwT9e9Lna6lqCfQsppYluIpzdOWjkL5YZJ+YN/Q/nUV54UjkjMqX2Lg5Zi6cSMce/H8VaVso45NXHAOxSBjNHt57XD6vDc4a88IX9rZy3SywSrEu5lRvmx349utc9n1r2SONBt+UdQK4LxlpVppt5A1qmwT7mZR0HToO1OE3LcicOXY5yI/vk/3h/OussecVyMR/ep/vCuusOgrVGMjTXqBVpOgqqOoq1H1FMgtxjvVuP8AWqsdXIu1FxFlAKsL9KgSp1piJVOeBUy9BUSf1qdQMA+tACjpSe9O7U09M0XHYb3pjDvUhFRGlcLEb1A/v1qZulV36ii47EEhHTvVWUCrUgAJ9qqv1NK4WKslUpeKuS1TkouOxSnrntaP7pR/tV0M/Q1zmtfdT/epXKRj0fhQKDTKErc0XQjfxtPMWSIHCj+9681f8EaRaapf3Ru4/MFvGHVT0Jzjkd67k2sJfbs4A4xWFSpy6I2pU+bVnPLp/k26Qo37tBhQeaqT2rDncDXUTWsI/h6Vl3MKbulY81zo5UjnJYeuQOKqSRY71t3Mar0FZkoBzmtEyJIzHU5PNQMKuy1WatEZMrkUwipSajaqMyMjpTTTzTTTQj//2Q=="/>
          <p:cNvSpPr>
            <a:spLocks noChangeAspect="1" noChangeArrowheads="1"/>
          </p:cNvSpPr>
          <p:nvPr/>
        </p:nvSpPr>
        <p:spPr bwMode="auto">
          <a:xfrm>
            <a:off x="44450"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12" descr="data:image/jpeg;base64,/9j/4AAQSkZJRgABAQAAAQABAAD/2wBDAAgGBgcGBQgHBwcJCQgKDBQNDAsLDBkSEw8UHRofHh0aHBwgJC4nICIsIxwcKDcpLDAxNDQ0Hyc5PTgyPC4zNDL/2wBDAQkJCQwLDBgNDRgyIRwhMjIyMjIyMjIyMjIyMjIyMjIyMjIyMjIyMjIyMjIyMjIyMjIyMjIyMjIyMjIyMjIyMjL/wAARCAEs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RPvfgf5VPaoAWkfpsfA/vHaaZCg++/3OcD+8cUsTs8zE/wDPN8D0G01YhsbF7qNm6lx/Oox0p8H+vj/3x/OmdqBMlkHyxf7n9TTA+1jx2I/MYp8mCiEHouP1NQ/ShoAqRWbbsUcE9u9AjBXIrRsPLt4VmlUAeYQXI6AAHAqlG4mxsNgIjm6UglWIX0wCOfxxTprxlnI3b2AxnsCNp/mtV7i8MqGNBhNxYHueT/j+lWbbTHVgblGXqAnQ5GDz+dUu0SfNkKLJcSOEXLFgSfTLY/mRWlDaQw2k5ClpI98bux4PyOQQO3KrUN1KoTYFRQUI8uPjnzA3+P5VXur15gFOFUE/KvfJzz+Q/IVe25PoXby/QkmL5pBIxLnofvkH/wAiH8qzpZ5JpCxZpCoHzHnAHA/mBVi109pwhmk8tN4G3HzYxnOPyH41edVgs5E2RqTBtOBy4zGw/UmnZyFdIij0sQhzehmljdSYwcfKGjBX8fM/DbVhpFgmTIVY4L9yFUdBuH9OPwFPmuGmjaJUcBtuJmP3k+TgD6pnNU5grM8cZMlzM+AByxJPSr5bK5HNfQbNqCyWccSKUkTBLg/ewW2/TG4/XiqAxvJY7ieTz1rQt9LlKJc3Ebrb5k3DoT5a7mGe3UDPqa0Zok063kSJEPlBbmN3GTu80qMn/d/lWdm9WXdIqW+m3Nyj+YfKEMyw7SOjlgpAHtxn8K0Lc20d1C9tbCMTQXEQyc4Chvm/3iOM/Wq89w1vrGqvkmX7UzRg9CwmDH+VQ3F4stxE9rG1tCiMsab9xG7O7JwM53EfSrWhDuyxexmPTjIGQi7gt0iUHn5EG78mXH4006tKs9xJAqolwUyGGShC7QynscZ/OqUgEbqeg2rz7bRUsNjdXNpLcwwlooBmRvoOceuByfagCsgAGCAAHHP50sUTzSrFCvmOVIAX8Sa2ItHFrJazXQEm62lu5IT0AQEqp+uBn61ds5tms28kFvFE17ZFpfLXAX5XDbR23bRmhRByMOHTZJdHu9RdtsUGBGO8jFgDj2Gf1FaksUEMN9p7W0eLG3im80L85k3Rh8nuDvb8h6Vm281tb6ZqEc9wAzwxqsff76scfkas6h4g02WOWS2Ev2i9Ef2ksOECgZUeu5gDntjFF4rcPeYzWLiS8stLnkCqWjkAVRgKBIwAHoAKcb6C1u9PlZftEQsBBOiNg4ZWVhnHBwc1k/bBPFFEZ8pECI1P8IJycfiTSFcVPNd3RXKWL+7iuBDDaxNDawKQis24sScsx46njj2Aqlj2qTFTrY3MjWqrCxN0cQD+/wDNt4/HNLceiKRWm45x3rfu9FtFsZprG9e4ktZViuN0e1Tuzhl56ZGKk1RLGLw7apZ5kjiu5EaU8ea2xSWx2HYD2p8jFzoxI7CeXT7i+UAQQuqEn+Jj2H86vQC00qxtbq6sxdzXW5lRzhUjB2+nUkH6Y75q19rluPDd/bsFWG2+zrGijgfM2T9T1NPuNJu9W03R5rSMvCsHkyyfwxFXOd3pwc0cvYXN3Kd35Gh+IbpIYfNaIqLZnPEfAIY+pA/XmrqqW+ITL/EWIB9/L4rK1y5iu9duriLmJnGw+qgACotR1A3esS38AaEs4dOeVxjBz+GaOa33jSb+4m0ZXt4tRvHUhIrZoyTxl34A/n+VVtGuobLVYrickRoGyQMnlSP60l/qt9qQUXly8oU5APQH1qiRUOVmrF27jT3qSS4mlt4YHcmOHOxey5OTUZpMYqCkNpDTwpbOO1IBnqcUrDG0bTjOOKeQPM2jpQuTLx1osFyKipTEw+9heM/N3puEUAltxzyoH9aQxo+630pACSABkmpFdQrFUHT+LmmGRmGCxxQMXy2BIYhSOxowgA5JPcdKbRSES7zJICRgAEADtxS2/wDrD/1zf/0E01Pvfgf5U6AgSHJx8jj8SppgNhwJoyem4HNCrgZNAXH1pwqkiWxG+6aiqysMkySeWhby1LtgfdUdzVeiW41sTL90VPDBJMSEHyjknsKgQfKKtw3HlQPHgkscgfgRWkV3IZbFtFZwlwFY4ILkdDuZcD6jP5VWe/2yusLfKRgSEc9Bz7dP1puJ7tjtVn+g4XOT+HerMWnxQ8ORI3zKwI4XAGfyOR+FN3voLTqVre2nvnG35dxwGb+Jsjj61rx2SWqSeQC37ne8hHJjcAn9MD/gRqNLsCZyoyyys8e37qk7cfhyfyqO4uAcG4fhT8kY6KPT6cD8q0jBWuyJSexObpnjRky0u9SzsODhQSfrmq7ziAxtNMzyRoETPVQB0H5mnxW9zdhW3JBFuCEsfmxt3A49MY/Eir0NsINPd7eI+aUMcp67gELE/mR+QqvQnbcqR2lzcxFmYWse9QQ3XaSoLfhvX8604NOSCOaGzhL3KpI8UoH7xmJlTb/3yufqKrahqUBEzCXzblyMBR8uD5TE5+sZGPes651K5uhtZtkYkaRVX+HJJxn23N/30alyS3Got7Greajai5dZWaWLz7hHWM87WXaCP+BZNZl1qc14nksqLGJC64+9jJIUnuBuP51Xht5Z38uKNmYqSAB1A/8A1GtOw0Xz57Hz7hEinkVZFB+ZAwyo+rDpUNykUlFGemSUAyzMRgDqf85q0NOu1gvJHheL7CoaUOMEFmCgfXnP4Vs6VFH5CQrAnmJbm7STHzGXLgc+mMflUM7HyZ4pZTlrCBdhP8eYvzO0fpVqJDkTrYWNnqdkTFJMYbsWsys2RI4CkN04XJPHPSlhgcRQygEQLFfF37BiCvP1yg/EVHqOoQy3cctir5883jCQf8tCVO33A2/jms97qVoniEzeTJIJWiB+Xd61WiJV2XLa9treCx87MqiOaG4UNghXLD8+QaxtS155L5ZNPL26RxiFDuywUDb19wTn61W1KTbCsY/jbJ+g/wD11m4z2rCpUeyN4U1uxKKdigisTYbxU8F00RCt8yenpUOKShOwnZ7nX6jHpY/sxrBvtFuIwsx+60jb2zu9CRj6DFbUVz9r1zwvdSLHFuO1VUYVBvYKB9OK4HTpjHN5fZjuH1FbN3evcwWkOwRpaoUQg8nLFsn866oTTVzmnBp2LaQTWGg332qN4nuJ4YY1YY3FCWc/h8o/4FVSW4t20KK0Lnzlu5JSoH8JVQP5Goby8ur6UTXdxJPIBgM5zgVWxSchqJIt5JHaXNsqrsuGRnJHI2k4x+dVNzhWQOwVuqg8GpduSAOSTwKEiaRgoBySFAAyST0GKnVlaIilHzD/AHE/9BFREVqQ6ZNc6otlgLIAu7ccBQFBJP0ANPvNKt7eyW+s74XkKyeVJlNhjfqOMnI4PNHIw5kY+0k470hQgjkHPQ1Z8mRhMwQ465I7ZqN41WJN0i5PIC88e9TYq5EyAFQD170mSXK9uRipWeJdpRdxA6sePyppnIB2fLu64o0AbHFITtI2gA5LcAcVEUQD5pOfQDNGSD1+tNIqGUiV5EEm5I+P9o5ppnOMLlecgDoPpUdJSuMD7800040lIYq/dam05fuv+FNNAwFFJS0hD0+9n2NKoApQMDipYIJbmdIIInklc7VRBksfYVaViSOrlnp093HLKq4jiMe/PXDsFGPXrV610m0fRL24uJ3F6hZYIlHHyFNxJ/4HgV18MKS6te2yKCJVs4Vx/wBMgx4/780wOd1m3g03Q2+zJt+0E24J5LIs0rMT7/LCK5QV2muv9s8IQBU+a0dJmYf3ZjIT+oX864v0qXuNbE6D5RVy1to5lLu5GCQAB1O0n/D86qICQABk+1XIwY4SsjBVLbuPvdMVvBGUmXJJURSioFdQAY09d5JH4YI/KopZiHaSVxGHyTGp6k4z+eKdHDI44/cxnOXIyc89vXj9RVhLeC1mfAJKGRJXc5yAFB/DOfzrTQgrCG4lgLoqwxAHluvGB0/H9D6Vc+zwWokVIxJ+7lxK456sM/koH4mqt7qSSomwmSRt28kYGecH/wAeNUpbme5wruSoZiqDoCTk4qHJX7lKLt2NO41KMwI28yXG5CwxxgAMTn13cfhVOW/up41iZ8IIxGVUYDAevqeKnttGmkAeZlhTJGD97PTBHbLcfgfStS20+0t5SqK0ky7Su7n5laRT+bKD9OKOWUtxXitjGstPnvZFSMKit/HIdqj6mtiw0iGGWGScecxJBiz9070TB9/nJ/KpJ7pGuXilnWMbzkn+FyqsxI+oxVNdZeO4kmSFCWlkkG7oNzKy4HsUFXaMRXlI0oJ0gk06OFQi+TcRFs5LZHJz9ePpVVryC3azuEZZiZbedo1PKCJApU+hJ3fgAe9ZWJZIQpLMkYOAe2f85oghknmWKGNnkc4VVHJNS5NjUUjQGp3ItLa3Xy4xC6sskY/eHaWIyc9ixqB5nkkaRzvkY7mZu7etXLXRLuYZdGhUXaWbF16SHOf++cc/UVfj06wAnkTzSsli81sknJVhvBJI9Nhx/vD0qkpMluKMVkZnRQrEsFCgDqeOnrV+LRbll1FpcR/YVbzO+5wcbR69z+FbV1cTW8MqRPj7JLbrb8f6vML5x9cA1DcukGsa6J32BvtKqGP3jvGB+hquVLcnnfQ4vxBHFDqogi58qKMOSerlQzfkSR+FZwpZZXuLmSaRtzyMXY+pJ5pF5rhbu7nYlZWDFLinYoIPpQAzFNIqTaTTSKAIwSjq69QQRW+BuRXA4YAisFuma7nRCupeDryKSG2RrKNZIZUHz5EgDbueflb+VaUdXYzq6K5kmzlWMzMjeSp2s4HG7GdufWtKDw6kiJm7VL2SD7TFZlclkAzy2eCRyBitG+u7afwtFGkZW2iuPKQDg58sElvUk5qy8gTx+7LGoit4TKzgf8sxDnJPp0FdPKkc/M2ZVnb2untYLPp4u5b795IzniGJmKrt9DwTmnaVDBo/iJ4CgmuUvVhhJOQikkFiO5xjH1NWJbKbVpNE1JHRLSKBEuZmbCwtG5LbvTgjArE/tGKTxQNUkDLCbsTEAchd2f5Um0mCu0aETINT8QyIGJWzYH6ZQNWbbSNH4Xv5AqoDdQqhUYywyT+lJ/aklnrM95borpMpVo5Bw8bAZU1W1HU5L9I4hBFbW8RJSCEEKCepOTyelS5FqLM53dpWkLHexJJz1qNskkk8mpCKaVIxkdelZamqIjSGpWjABw2WXqMVHUtWHuNPrTfanGmmkMaaSnGkpDCm0popMAH3WpDTh9xqktbWa8m8qBC7dTjsPWgZXoFaUui3UcDzK0Uqp94RPuK/XFUIoZJ5VjiRnduiqMmhxa3BNMv2GnT6gZjCAFhTe7NwAM4/U8V09vHH4fmnbTbgTCWCTZcFcMNsUhOPT5kqd4ojbWcN2WgKG3W2WNcecCfl3e2Q7ZrOlfydLtWlIjJguB83GS0W4D/yKPzqyS1oBtpdEhtXhJuZXE3nk8KgnjBBHvjr7VZuNXsNNurHULSVpYPMVgrH94yhZVJI7ZLH8652LxBJBoUGn2kCRSru825P3mG5iFHoOc/UVmRxkYJOAOhNOKbE3Yt3Oo3VxbmIHyoWghheNf4xGBgn8cmqiW2BukbYvv1NSPOEB2jn1NVXkZySTn61UlGIk5Msm4WNdsK4/wBo1NZOCszsR5mDhmPbByPxGaoDtVi2tprl8RIWx1PYUKTbE4qxoz6iBKzxASZaRjvHHzH/AOsD+NUWe61C4LMXmlbG44+g5/StSDSogB58u4koCo6KH3D9MA0+KaG2dw4jt9qnegHJyuCME84LDj2q5Rb3JTXQrwaKSN1zL5aZHRc8ZOf0Vj+FaEaw2ljM8MRBRMOTznDSY/Dcq/kKzZdTZkmijXhyMN6YJ7e4OPxqu3mv80j43dicZ6t/P+dNSS+FCab+I3LzUrUXE7CQyl5XOE7MsjlTnuG3VnTahPczF4x5WcZCeu4tn/vok0+DSZZVysbbcsuTxghSTkfga1YdKgWdUlnLMTF8qDHJcI4/BSB+NVaT3JvFbGJHbSTSgYMju33V5Zic9PfitWz0e4mmiRIvLEkjRh5B6Y3Z+gOKvwNHJbyLbWiRSyKHXHd3tmbavtknH1qG71FBexu8+9YdRmfCn/lmWU8Y7EhqaUUJtsfDBawWDXrwiaW0hR5YpD+7k81cIMDkbQcnnn2rSa3aL7Xp1rGSkSEW6AfNuZJ8gepPT/gNY0WrGOBPIskdvLVbkTfMkgRdqYAxjGM9etU5NQvblI0muZHWNmdB0wSck5HuT+dJySBRbN57yK3u5DNKD5F5bM0YblvLVxIR+OPzFVHvY4H8q1JmhS1a2SRhtyG3Fmx25c8fSs2NMkADLVes9Nu76URW8DO5TeBjqOg/M8D607thypC3l9dXaQxTSZSFFCgDGflAyffAA/CqN2cWk7kkkIxyfXFb39iStBBMjo8k3lqIScMobhXPoOD+Y9ar+J9Oh0vRdQwTMBNBbRSHgHenmM3/AI7gf71KSaTbCLTdkcAByaVOtC8nFC9RXEdhOAcUY4pyjgU7aaokiqN8VOwqB+DikMYfu/jXT+HbyK38PalCHLXNy6RBMcJHkOWz7lFH51zJ+7+NaGik/apEHQoSfwI/xqqbtImavE3muv8AiU/YPK/5eDP5mf8AZC4xTptc1KfTxYyXOYAixnC/MyDopPcDFIYUDIAdwwST64z/AIVBJgokhVc5Ix2rqaZz6FMozZQFsHkqTx+NMMTbwvGcZznjHrV2VcvPjrtH8xVeYECNe4Xn86loaZFNGFlYHkIi/idoqMqB+8Ax8pIHvnFWbkqJ5AzABlX5vwFVy6cAfMm3acd6GkNXIXJKI7DLZI5701iTJEWPYc/jUssUqwRSmJ1gcsI3YcORjdg+2RV200Ka8toZ5rq3tUmO2DzmAMmDjIGemeM1IzJ2lfMLDAwRz61CRWh/ZV++qHTBCzXSuVKDtjv9Mc59Ksa7pdvpi2KQSiZpIi0kinIZs9vbtUuLtcpSV7GKfYUhGOK6fwzb2Ed3ayzSCa8mYiOEdIgM/M3vxwPxqjoUCz+Jow6hlR3kwfbJpcmiDm38iEeHdTaHf5GG27vKJ+fH+71rLjikmkWOJGeRjgKoyT+Falhe3EniKC5aRjI9wNxz1yeRTb+eXTtevWtW8s72XI7AnnFDirXGm72F1XRhpdjbO7lp5GYOAeFx2qrp1nFdO7XFwkEEQ3OxPJ9gO5q/qBJ8MaUSckvJyfqawz+lKaSkOLbRu695Js7A26bIjGxUHrjI61DExtPC7yR8SXE2xmHXaB0/T9aXVz/xK9L/AOuB/pTrOE6loD2UJBuYpfMWPPLDHb8zVv4n6ErSK9SLw45GqbOqujBh69/6VnxzyWk8jQOUJymR6Vr2Nq+iiW9vAI5QhWKFvvEn29KwsFiT69zUSuopdS1rJs7A67bQKT5IvLqJ4zAXPyR7GbHTrwRWDezzX91Jc3Mm+SRy7dgCfQfgB+FMJCrg4A9KhklyMKOPWtXGMVqRdvYlARBu4zULszHINNGSOacKlyuCViLnv1opzdTTRWTNB4rQs7xYLeSJgxLHKAdj3qgvSrlparMjSPLtCkjAHJ4J/pVxvfQiVrak8+oTyrwVjGwL8g6gAjnPfDEVDa2M91KFCNznlzjn6n6g1rNBb2sZKR/KAVLSeu9lH0O3P5USanFHMQzmYoxZdnRiQg6j6H8q1a194zUtNCI2EVuC006gY3ARjJI8xV/Dgk/lWmESC0uvJh2LGsqZYZ3IVcnJ9nEQz7j1rDknkmJAQRx4Kgt125U8+p4H60rM8pAmmeQjsD6tz+vNNPsFu5r3OpwsI3aUOxl+dU9jISePXzF/I1Wa/mllV7ePyjtGWY5w+4SZHpyo/CmW9jcSFPKgJVnCA474yD9NvOffNWotPXyBNNPndEMKoxh/LJ2n/gIH509XuTdIrSCW4nd55SGYqzKnGDkLgfQHFTWdv5ssa28TPI7DAAyedvH5E1duI7K2llZfMmKXFvlum5GUu2P94j8AKtfvJZLy2giVZPtV0IhGDuZmjYBR+AwBVWRLbKkOlXEtusszJbxDcrlvvoEEuSU6/wAJ+pBpx0WK2haS4ugu27EDbOdqYJ3498cCtm7ntjJcObmLZdRPbblO4oR5wLkD+HLLz33GsW7vorj7WiBiJbhJEc8fIqso49TkUpWCNzcFrZ2wvrXaojMt2FJGXVYdrIAex65+tXYi97OjW1riYrZMyIDtjj+bkDqAuVyTWA+rXE6XcSwQhLqd5SSpLpvILKpz0O1fyqENPIVJlcHYEBDY+Xpj6VSkTy9ze1a6DWtzdRTQ7LyKBIkRhuBH3sjqMbQPxFcx4x1Bri2EMLE2jSROSRg7ki2//FVdaBQ25s4CrkDtkD/GszxAgj0tOMkzbST9DUVLuLKp2Ukcov3hSDinIMPj0owAef51xHaWoxlR9Kk2+gqOE8BV+Y+gGati1u8cWdz+ERq0ybNlZl4zmqb/AHjV2bMfDqyN6OMH9apnBzg1LHYYfu/jV7ReNR9tjZqmwwo4610/gCyiu/EsRuI/MhQFmQ9GCqz4/wDHMfjVQXvIU3aLZYLbPK+U5A6EdR7U2a3lW1iuDCyW0hZYmP8AGRjP88V0U95c6v4YuLm/dZZra8i2EKF+WRX3KMdvkBqHXbyTUdB0ueSOOMeZOiRRjCogKgKK6zkT1Md9Ku/7GbWZMxwmURR5HMh5yR7DFTaZoK3mnXeoXcuyNYJXt0DDdKyjk4/ug/rVx7me88I3j3EpkKXUEa5/hUIwAFU9BUmXUhycabPgZ6cCi2o7uzI7RI9P0eXV2t4552kjtYFl5RT5YZnwO/QD61Hq6WUx0nU5bfyYbtD9qitzjJRsMVznGRirtvbSar4XfT7Uo15Bcx3AiZwC8bRBSR64IH51n67sij07S4pY5ntISJWjbcvmO24qCOuOBSewLcl8R3YvfD+iTpAkEeblUiToqqyqPqcCqXikbb+1jUYSOyhCAdvlz/Wi9uYZ9B0myjJae3a481cdNzgj9AanOqabcfZW1GwnmvbSMRho5QscgX7u4EZ9uCKT1KWhX8UyPH4inKOUYxRhtp9UGai1wY07Rf8Ar0/9mNUr+5kv7qW9lIMkzkuB0B9vai9vJbq2tY5ChW3TykKjt159ahvcpK1ifwwM+JbPA5y3/oJqLS7xNP8AECXEv+qEjK+OwORmqm9oHXYSpxnI61GcJIwAzzxmpvZIq1zdg0+z0vUPt0+oW8tvC3mRJFIGeQ9gQOnOKwLmWS5nluJMbpXLH8aSQASHjvSMS0eT1zSk76DStqXLi+SbR7Kz2MpgLEtn72T+lZ7LgjB4PenP9xKRxhVB64qZalLQszXUtxaJHIwZYFCpjsKqIxjO4MwPscU9f9RJ+FQnpUt63GkPmdnfLMzHHc5pr9celDkFuKCVIBPWgaJiSTyfzpp7UpGTSEYq3chD1xikzkgDpmm0oHI+tFwB+ppO1OfqabUsaHqOBViKZ412KcBjz+o/qahXoK0bARCJnkRGO4rubt8h/wD1/gKuKdyZbDBHcXJKqkkjOCQMdevP8/1qZNLuIlMkhjjCqWILDP3N2PrwRjsQfStGS9hiIR5RjDFzHzzgDqPcP+dVrnUorqQrHG6iR3Zix6BlbOPoXb8hWskjOLZIbG2t0lZnacq0kfHA4UEH8cH860yvlxzLBGI4cSHaR/B5h3gE9wAorHW6m8mbBwsg+cAcEMBnr0+6PzoEhxhpePmxlvX/AOvmrWhL1NL7WHjSZpt0rNGHCdfuoSeP90ilF5B9iKGJyxQHdu+7IUKHjuNuT9SKyBIB37jGPbP+NSicEghQRjkE/nS5kHKXnLTSFWON5jDBemUUKCP+At+dODO8pkUkTO3mZB/iIBP8yahhjuruVY4omZidowO/Xn8B+Qq5DpGoTyRZjAaZmHLjKkddw/h6Hr1xTv2Jt3I22rkBl2sjgY9NowPzqFFG7gd+K1rPQhctaBruNFmIEo6GLK71Az1LA9u9S2Wm6eyWT3DzqTJB9owchxKpdVXjjhQM/wC0TSabY00kUY2A2DIGGP5cVNAjyISscjrGNzlUJCjI5OOgrVFvaxWDwvbIyrb/AGwsDhywuPL259Nn6mtVD/pwaNBGk92RKiDjZ5AO36AM/wCXtVIhs5/yLiV7cJbSObnAjAGfMIwOPxH86peIdMkXw/dTTzJG1vc7ETGTK4wGwR0ADA/jW/PdXJtdGm8wo6o0alRjavAwPzP51LrNhHqWmakheMLBPeuQXAYkqDFtHfLqBx6Up6phF2aPMNK0+TUtRWCNc/IZG9AAO9eu6Jb/AAzgSDTrm1hup41AlvGkO1mPXp6dK8y8J61FouqSvPb/AGi3uIHt5UzhtrYOVPqCAa14prKVhHaWMJjkRiksoYAydQmQRj8a4Wj06bVj6D0nw/4VjiD6ZY2DJj70Z38fnWjNpdi+0G0hI9NtfPOianqGlw/b2v4rKPzFjWKGUNvyM5xk9OK9n8Pa5NrOmCeF/P8ALA3Mo6nH/wCus2rHTB3V0aN34U0K7TbcaZbOO5Ix+ua8x8X+CPBNsXkW9S1fvHE4Y/T2q34m8W3GoSDSrS+SOZt3AYKSw5xk/lXnouGMU9xqFjC8m5VCs53uT1xz17n0ppdSZySfKcxrNhBYXzxWt0Lq2z+7lAxke/oa3/BM/wDZkseoPC0sazkMg6uu3DD8mNUPEk+mbIbewh2SZ8yQnPy8fd/WtPRYmi0GEsCC7Fx+Z5/lXRR1dzhxGisbF81jb2H9l6fLNLEZBcTTyrjOFwigewJz7mqM05nsbOwIVY4Gd1k7vvI4x+FOcAsykj5kUAn8O9V3KrLFzwmMkfWuo5ENhuZBbPYEj7PJKsjLjksMgc+lU0kkgiZ4nKM+UYjuvcfjUoISZWPY5xUJkRF2SDI+8MGlcqwSgJegKCCUTBBwQCg6YqihKSgLxlhzVyeQmdZRgnYh9vuiqbZDAjscipbKSIHyGfB6nmlcf6TKvdgRQ/Uk1E2ScnrUXKsNcFYsMMMWziomx5QGedx4p7c5JqIipbKSFJRtrE8gcjHWoWOWJPenmmGpbGgc7mJx1phJ27fenGmmkMTcy8A03k8k0tJ3qblAPut9BTKkH3X+gplIY2jFL7UlAycHmhsEUuMk030rQzACnDqKSlHUUhsVuCabTn6mmih7giVRwKevUDPGRTF6VpWAgELtJGjOG4LH/ZOP5VUVdkSdiDBKEqpPuB/n0qSGyvDLhYGV1/vDb6ev1Fa73UKRFg0QwGQqvfLN/TI/EU2LU7bzSryySIoO0qvLfKo7j6nn0rZxV9zNSfYrJo92cI7ohP3AW4bBIPOcAfKxz7VbXRYBbTSPcuWjLpwOAwVnB6cgqh/Eim/2jGQ6pCzHBWMsePTkfRj+NSvqzmCSFYoVSQtuJPOW+XPX+6WH4/SnyxFzSLR02wglZBDI4V3CMx5bPnBc+w8oH6k1YuIfKt7lUs4tyomCwwNqTYHOf4h1+lZ0upTyKA84wHZlAA43Z/8AiiPxNNe8M0mZZnkG0JnpwM4GPbI/KqXKiXzM3kEszX0DTwxM1xKVyQuGdWB+nYe1WLua1fUBdJcgxzXivhDyFUkcj33g1zIuEeQvgkMMsCf9rJqWORgfkhyGbCjBOTxgcdSMCnzInlZtRX1jDHayqZJJU8maVduApRRHgHHOfmP5VVXUEFraokLedG0LSsx+VvKG1No7cHmqyQXTpCEt5SJv3cRCHEhB6Ke/OKktLK5uvKMUfySsVSRjtXgZY5PGAOpqW7lJIvm/kmtPsxii2twZQDv2ly2z027ju9c1J9uul+0KspUTpskAA+bauB9OMjj1pItJ1DLYhxtuFtM54MjZwAe/TOfcetXotDaWQL9viKOFW2kVDiZ23YUen3GBz7VVyHuUpd24KegQhQew29qVRiRCT1bjJ7cVbbSyY9Nla6iX7YCSS3ESqF6++DnH0qWay06yl1cXV8sS2nmLbpIwDSlWwP0B49TQ2CR5ZPAINQmg52pIyg9+vFdX4P8AE1xoN6Y/s1tcwXDKssU4GPZwT0681z2rzWk2tzS2UrSQOEYMwx820buD6NkU0cqMHBHQ1x6HdGTVmey654L1rWWhubDw/Bbx3GMMk6OoB/iGD05zXpnhDw0nhXw6lgjeZMcvK57uRzj2FeFeEPijrXhq2TTS0M1oHXAnUsYlz82wg8jknHNe62HjLQNRskuYdYsQrpvKvOqsvrkE5FYyi7nWqvMjyPxb4OvtN1y51FLGS/sLiYyCWNSzxsTyML2rmtZ1ay06LyrTRZYrxl3broFQoP8AFg13viv4vy6Fq76fosdje2yRgyTsS6+YeeCDg4GK8W1LVLzWLqW9vp3mlk5Z2GC34DoKcYiqVVsjKmZmleR23sxLFvU16Z/YyW+i2k1ndG7RCttMoQqY5ducDPUHnkeled2v2dtTthdtttvOTziB0TI3dPbNel2eo6ddeGL1bW9jaSW7hCRl9r8BzkDrjkV0UbXOCteyE1Tw+1immxCUS3l4zJIiuGRHDBQoI788+9LdaZpUi6paWUU4udNjMouGcYnVGCvkf8CyPpV1yllaeG7liWSGSWZj3OJVJqS5spNHm1+/lEf2e5gkgt2DhhMZHBBXB5G0E102ObmMdLHTU8K6hMkv2i/UQM7AYWEM3Cj1PBzTGvpvDuj6W1kkPnXaNc3DyRh94DlVTnoMD9aW0aOHw/rQDRo8n2YohPLfOxOB3qcw2msWOlhry3t5LNDDOkpx8hbcrKD14JGBRYdzD8TW0Vt4iu4bZNsGVaNB2Uopx+tYbD5sVv6/eJfareXsAKxyunl56hNgx/IVkyErOrADLBck9jUyRpF6FJo2LbQvzelQyIyHDDHpV2QYe4I6/wD16rSf6iPPqazaKTKrVGwqVqjIqGWRmmNTzTTUlIZTTTjTTSGJ2pven9qYalgKPuvTO9PH3W/CmmjoMQ9aTApWpKQyx/EaZT/4jTT0rRkIB0pw6j600dBxTh1FIYP1NIKc/U00dqGBKvQVPDBLKQY42cA8kDgf5xUC9q0LC9FqwB3H5w2B0PBH+FXFK+pEvIlbTrpQwMQ9M7hj+L/4hvyqRNEugQC8Ssf9rtwB09Tkf8BNOkvk24QSFUORk9QGkP8AJx+tSHWU86GSO2IEfGHOcrzjp7s/5itWo9TNOXQUaK3B+1qQwLRsqnBAJ5PpwM/iKtpocDS+Us77wSpLdG+cAY9ONxOfT3qt/bB8l40gQBgQCc5Xt+PGRUp1hpGD+WqPlssvU5bd+mBVLkJfOXU0mxV4WIlZZHbKE9B5aso/Mkn2rXtNF093tka3j2zSCFjubOVVmLdeCxUA/TiucbVJpGVtu0htwVei/KFwPwUVYGs3rZHnHYyKjAKOQuSOccHJ6004ktTZupHtgtppbeEq6wXbIUwGmYhSMjtjLYq5aRm2ktGwCI7yJIcp6mVXIOOeSPpgVy76leXMbrNKX3PvPGMN6gD24xT1vZ8glyQHZ1BPCknPH4gGq5ok8kjqbRpLKbTXVyEaa1SFjjaD5bCXb6ctg+9Z2kO0+mQWrzJnFzDCrsFA3QjAJPTLEjJrK+0ytEELHaowBk/L6kehqNpI4l3ysqL1yT/SplJFRgzsIZ4IbxvNuR5cN7aZw2QdkbBnUdxx1+lTR3WnaZb2UV3fQJ/Zri4ZgciU/vGKqR1I3IPxrzu68RbAEs4x8oIEjD8OKxJ7ma5ffO5c+/T8B2qJVktio0W9zqNT8WxGwtLTToPmg35mk6MWCAEDt909a5jUb651G6muryZpp5XLux7sTzx071FjrTGHyN9K55SctzojBR2FmQRiIgYJXNNW4YdK1NdtlgS1ZOjW0D/XdGuf1zWMPas0aNF2O6RhtlXj1qztUxZBDAjqO/1xWYPepg2FIHA9jVpk2Gs4zgncAeFHSmtM7Dk4HtSH2phqRjT3NIpKsGUlT2INB9KSgZr2XiPUbcJC8nnwqpRUk/hB9K3Y/EFncIsUxmjVVChWbcAfb0rjYx+8FWDWkakkZSpxZ2RmhmyFIkTAxsYEjFQSHMwkKDgjAI7VyisycoxX/dNWYtUu4sAyeYo/hYf1rT219yPZW2N2VsHayhlKIcH12iqkjFpN56+lOgvE1AgRK3nBVXywMkkADj1qxqGn3OnXYtbmIrcbVbyxyRuAIH15FXe+xNrOzM93YSFx1JORVeVixBPbgAdq37zwxqVrbSzP5DyQrvmt45VaSJfUgGsuw0y71W+js7WJmkY8kjhF9T7UmnsNNbma3rUbVfGn3Euo/YIU8y4MpiUDoSDjrVu58OsltPJa31vdyWw3TxRA5UdyCfvY9qjlZXMjBNMPSrljp91qd0sFrEzsepxwo9Se1Jqdg2nanNZb/NMZA3KPvcA/1qWna47q9iiaaa6E6DZWxS21DU1t72QA7AhKx56BiBWReWFxZX0lpKhMqHHy85z0x9c0nFoakmVPWkNbb+HprfRpr26JjlXaUhzyAT1Ydqx0hlmlWKONnduAqjJP0pOLW41JPYYPuvTCea3LrQvsOjPcTOPtPmBSinIUehx3qjpennUbooz7Io1Mkj+iihwkmkNSTVyielJW9FDol1Mtqi3ETOdqSsRye2R71kXVrJa3MkD4zGcE0nFoakmKPvGmmnD7xpD2qmSApe4+tIOlO7j0oGD9TQO1DdTSCkxEq1btbZZ1Z2mCbD0IJz8pPb6VUXoKngmeL5VIwx5yPYj+pq476kyv0Nh9KjVZB9pOFZk3Y6kED077k/M0JosDXMcIvCGd3QZU9VVT6epb8FqGTUriSJgSvXccDvnP+H5Cmf2rdtOk+5RIpLAhRwSoUnH4CtpOJnHmsaiaHaytB5d1KPPG5QwGcFlx2/ukk+4qddEsvLLi5mIYSeWMD5TtVk3cc8HnHqKzf7auzJG6+WhjJ2bR0GQcfhgCpk1q6AlAWLEm/Ax9zdgHH0AAFNOBLUy/BpFjLNGoupSryhR8v8JRWXt1LNj6VYm0ixhttxmlSUQofUFt8YdvykxWVDqdzE0bLs+RlcZHcKFH6AVYfVrmeFYnWPaI1jyByQGVs/U7F/KqvAm0+5sPpWlI0i7pgiuJPNz83lb0QqB0/jJ+uO1XLfRdMM0UcqyYjulSUqfmdWeRQvoPuJ09WrEbWLmW3aJooRuYEuM7sfKdv0yin8KZqXia7trIbFiSZpjIrqOS2WYZzxhS7EfXmjmilcXLN6DL7VdM022tVhi+1X4aX7QkhIRegQcenzH6+1cpJNLO26Vy5z3qMEkkk5YnJJ7mlrklNyZ1xjyod1zSDrzSinYBqR3EAx9KaVJBFSAdQaeE4osFySW6F7psETH95DEYjnuFJK/ocfhWfDGXG5TnHVadIDDLvHQ1CCY3yhIx0I9KnZlt3RZaLKblHPcVEKtQ3Cvwww3f3qOZFDkqeD2FMkgJqMmpGBHJFRH1pMYE0naikPpQBNAuWJ9KmPpTYFxGSe5p596YhhFNPFPNRntSGS2l5Pp95Fd2snlzwsHR8A4I+teg22oWuu+MtHvVPmLL9nEgbtIoAYH/AIEK83I4NaejXz2N9G6Bd6uJIyxPyuOR0+la0p8rsZ1YcyudjoBM3juVpTnzjcCXP8QKtnP6Vn+GtTvEuNOs0l2wyXaGTCjc/Tgt1xx0q5Nr+mxTXV9ZaZLHqN0rK5d/3ce775XnPPNYNlfx2Oo2lyLYeXbyB9qscn9a6XJI5lFtGxpBB8VXT9HRbpkx2bn/AOvVDwmA/iRUb/VtDIrjtt21Wh1lrXWV1GGBMrK77GJ+ZWJyD+BNWW1nSbNbmXSrG4ju7iMx7pnysQPXbj8qTkhqDMfTdQuoFSzhl2RTSK0m0ct04z1x7Vp6mqnx1KH+79piBz6fLmsOKVYbiOQxKQjA4BNWdU1JL7WLi9iiKLKwKhjyMAen0zWakramjTcri+ISza1qBfqJu/0q54jmkh1aGZG2zLbxPkjo3vRPqmiajMLu+tboXRwZEiYbJCPXPNZWpak+pXs91KgDSYwB0UDoP0pOS11Gk9C/DNLceF9VlmkZ5GljyzHJPNYkM0tviWJykikgMOoyKvW2owQ6PeWTxOXndWUg8DBrPd0I2qmBUSeiLirXNhZGk8IzsxJY3XJJ68Ck0Mj+zNXx9/yePphs1Wjv4F0CWyKP5rTeYD2xUWmagun3Jcx74pFKSJ6qarmV0/IXK7Mgttxu7Yg8+Yv86u+JMf2zJg9l/wDQRVmObQbR1uoTcSyKdyRMOFPufasm4uhd3Ek0wJZ2LcdvapbSja40ryuaQhsJZ5ZnR4YPN8sRxNkqNvXn/ax+tVrW1imhuWlZlMafJju2C3PthWH1xVpZIJ52eceVHMyFjGOjFW5x/vc/jUWniOWO7jeVY2ETSruB+cqjjaMd/mz+FMaHTaWsUu0XKFUhLyMR9xxwU9zuwP8AgQNRT2LW9pa3JlVhOGOwdUwe/wBQQfoa2Lm0tp2nRblYpWi3vvBO64L/ADoMDjlQAelZlw5ayfdzsa3C/wDfog/+gilYBlppd5qDqttGCJJRErOwVd2C2MnjoM1YXw3qjXd1aRxQyT2qB5FSdG4xn5SD830GasabLNc6d9kjUkK8mxF6s7QyfmThRj2rNtYr+DU0W1imS+jkG1QpDKwPcfXFJgh8OmX89m11DaSyW0Zw8qrlV78n8asWCQNDJ5sSs4PBLYx8rVYv7uaC08i1upY7Z55wY0chWXcMZH0rKjBaRVBIJYDIrRaMiSujopLW02sRb4X5sEMevmMo5+n/AKDU0Wm6c90E+ylSWYFS5+T5UIxz2y3X1q5rd49zb6jp7KgGlTiK1CKFKxYdWViPvHhTk5Oc+tSXcyyaNLYxxrHc6ZDDI0ufnfzABKGJ6/OUx6Aela3V9jJJ9zMktNPARhG8TOu7G7IT50HfkgK2PrV3+yLApMV8xfLLrknjOHZSf+AowP4VYsYLKfR4oLqEyapeW014s+7aUVXLBNuduCsTnOP4lpdE8Q6LDazW+vaTPeuzuUngk2EKwwQRkA9W5/2jRzJK7QOLbsmMOiWIUYlYDecMQfmX94EA9yYz/wB9VJHoELyhEmO7bENr/wATswVsY7DOam8R3NrZ3dounwMltJHFdRpK+5gjR7lVsHsZJP8A9WKz49blW4jmWEAoqAgH7zB1cn8duKu8SHGZoJ4fhYvItziBcHJ5bZs8wsQO+3j61xWusF1i4t0kWSO3kMSshyrYPJB7811E+vpY2V00McgBjWGHfjIURFFz75Ib8DXB9FrCvJbI2oxle7FPUEfQ/jUgOVz7UwDIIpR90/Q1zHQSjBp4Gc+lMi5A9MdamAA5IqkSJg4B7+lPBz0/I0mdsnXrSlM896YEV0haBj3GDVDP5Vpv8yFWGGwQKzamQ4i5IPB5pRK4/i/SmUZpDHF2PJNN60fyoyKAE/GkAyaXrT413OAKQFuNcRAGkYcipiBjGOKjOM1ZJDJwG/SmEdPSpJRwAO5pp71JQxuw96MkEEHBByDQ33wOtBoA2Y5RPAsnc9R6Gon6VX024EUrI3O4fJns1bdlpN3rVwkVrFk4PmyYwqAdya6Y+8jCXusxmqJqtTBP3e35QR1P1qW6024t7aGaa3MUVxv8lmPLbcZOPxo5WCkjLaozWnY6ReajG8lvbmRF4JLBRn6k81Smtpbed4bhGikQ4ZWHIrNxZSaK5ppqV0xJtX2603ahJUE57E96VirkRplPPpTSMVDKQD7jUw08fdf6CmmkMTtRR2ooGan25PtJlECooZWRFJIUqpC9evODUVsyR+c7NtIiZUGPvE/Lj8iT+FV6U1qZnQGDz7l1gdHaUfbCNwGxS27BPqBzVK7iMOmo+DsuDEUbHXZHtb8mbFZqsVJKkg4wcHrT2mleKOJ5GaOPOxSeFzycUXAtwSyQaY8sTtHIlyjK6nBU7W5BHSrqa7e2GrW+qI+64MSeYzDJkGADn3IA5655qhZ3MEe2K7hMlqZVeQKcMQARgfnmtGD+xNS1OU3U8lhZRIohUKWZ1Xgg9fmP8zSAs2V2ytd+H5IIZLZpJRG7IN6SDO0huuMqOOnWs+ynRLeZTsySSoYf7LdP0/Or2l2ktw9xr7SwJbwvI8itIA+4gkAL1OSwFZMNrNOjPGoZU68jsCf5CtE3chncalaIlhe6gDFPaXjDbJG43FmZ2+YfeBXPPb5aml0y0udW13fv5jJk54b95Btx+Jz+NYMdpLZeF5y0bI9xcBOOThEff+roM+xrRmmlj1LXrtd+14lljweMSSREfp29q39TH0LyWtvJ4h0hUmKq+nwp5ZBOA6KCufpITWQ+jgRSGOeNzHuUhhjLAkjnHdFc/hj0rStppT4o0iZ2VkFnBLkDAwsa5/WPFJot6DrNmsdosnm3S7N/zK7MxRdwP8O12z+FCE2xdc0qaTWJXSMPGCIY0BwyLGpQE+2I2P8AwGswafLGwMltIB5aS46/KRx06ZbjFbWteIINS1JriOFrdfP2kLnBjHmYY+7eZyPY02HUoo7qNjcDySI5ZMjp++QgHj+EbjTshXkcb4iJt7wWJ3Bof9aGH8X+f51jcVJc3ct7cvcTuzyPjLMeSAAB9eAKjPTPoa4Zu7udkVaI5ehzTh0IHvQAQxGKcinzSO2M0hj4wVCgjoKnAyDUag8/WpFBqhAwLKcdRQMlcrz7U8Ag8ikUEMRn6UACsr5Vhz6GqV3amI705jP6VdkXIzjn1pu47SrruQjBpbgjKz7UbvapZYjG5HbsaZioKG8n2pQBS0c0DE6VYtEJctjpUKRtIwCitFIxFGABVJEsH4Ge9Rdae596Z71QiN+Xx6Uw+op3cn3pOx4qRkRPz/hQT1NJn5jQ3QD8aQwyV5Bwc8EV3ng/V7ma+sLFJdtt+8eRFUDe+xup747VwR6KK2PDGqppOsRXMsbSIob5V65Kkd/rWlKVpGdWPNEfb3n2O7guFijlaIH5JFyueeo/HNbGv3sl7oGj3lxJvldrntj+JQBjtgVzjGtC+vbebw9pVoj5mt2nMq46bmBFbKe5k47FjWJGttL0S1ido4vshmIU43OxPJ/Kq+us11o+j30p3XDxPE7nqwU4GferG221zSLGE3cVve2SmIrLnEkeeCCPTpVPXZ7ZYLHTbWYTpZxkPKAcM7HJxntSk9GEU7oyHYCcHtxTdpWXkcA5zTGphYnqTWVzVIQk9ab9aXNJmoLQ4fdf8KYaev3XphoGHam04dKbSGWKU1ZurC6s44pJ4iiS52HP3sdarVqZgKWkpaQCn7tIPrSn7ppooGTKOOlWra48lHXafmzyD04I/rmqi9BV+ztYri3dmdkdW644xtJ/pVx30M5banRTayLqFJZJcFIREqlMYXeT24zt6nqTWzDqNpdWsen+QpllkAuplbh0UDYBz8o2uo7cr9a5WXTZY7c7HSQBTgDrgFgSc/7v6iqtnHNZ3+2RHi25D46Y+o+o/SupuzSMLJps76CG2axiu98cdxb2sttHbsp3ZlPDdPuqJWHrxwK2LXwbBaXdlqlpd7IbRklnWXsEIbcMe4H51y1vdbp1lYbz8xODyeUJH49K9g06xT+zY4nZZFcfvVYZDAn5l/kKuraCv3Mqd5ux5svgHWU0mK9gntrglPNa3VvmwT2zweD69+K47WJDbabKHhMcjKigMCp5GDwfxr6Fhthb/uI0URKv7tR2HGAPpivHvjUIItV05IwRPLG8kwx1w2FP4/N+Vc0qujN407yRxXg7TLHVvEkEGpysligMs+w/MwH8I+px+te2QeEvhVOoxYTLnsbiT/4qvCvD7FdUODg+W39K7q0unAAJrKnCMlqaVJyi9D0ZPAvwubpZyf8AgRJ/jUy/Dr4ZvytrIP8At5k/xrh4bxjjnitGK9fA5q/YxMvbzOpPwx+HT/dikX/t4k/xo/4VT4AcDaJRz189/wDGsKO+fPXmrkV+/wDepexQfWJdi/8A8Kh8EHpLP/3+f/Go2+DXg1jkXU4/7at/jSrfse9TrfN68UvY+Y/rD7FRvgr4SbOL+4H/AAM/41Gfgd4XP3dVuR/wL/69ai3jnkE1ILt8Akmj2XmH1jyMP/hQ/hoyBm1e5K4Py+9KfgN4WPTU7gfjW+Lx8cmlN6w7ml7LzK+seRzT/APw0ykLrNypPQjHFQ/8M/eH/wDoYLr/AL5FdQb1/Wmm+YnGTR7IPrHkc8nwG0CMYXX7n/vlaD8CtCP/ADMVyP8AgK1uPesB1qu9+4HJ/WmqXmT9Y8jHb4EaF28SXH4qtRt8CtFXp4lm/FVrVkvn5O41Um1Bxn5jT9j5h9YfYzm+BmijgeJZPxUVE3wR0gdPE35qP8KsyX5A+8apvftgnJ/On7BdxfWJdiB/gnpakkeJo/xH/wBaq8nwa05ck+J7f8R/9aia/Y8bjWfLdMTjJ5o9jEftps4PxJoj+H9aksGnjuFVQ0c0edrqe/I/D8KywSrBh1B4rf8AGU7za4oc52QIo+nX+tc+a55Kz0OqLvG7L5OUVscMMj6UxgQMkHFMtn3hUPRTx9KsFi00isSQc8E1qtUZvRlRsHqKacVMhXkbecHk1CNufmJx7UmhpkZ56Uw1PIB5mF46UwhWYqAc9j61LQ0yPim0tJx1FSUOX7r/AIUw04fdf8KaaQwHSm0tJQM6ae9W9fS1I80JKsTnP3l4wMH2LCnzadZ3NsLqON4QI2LLH83zBeM56DdkH0rAR2jdXRirKQQR61rxa4y2UtuybGkhaEyJ3XaABj3IOT/tVsZmbJbTQqjOh2uodSPQ4/8Aih+dRDnoa6q2EJsbWaSeMxtHGZARl1CAhsD0G1T+VU9chiudVhtrO3SNFgLKsS/N0LYb3GD+FIDCPSmg1rXvh+7tY3eN47lIwnmmI8xs5+VSD1P0z1rKZWRirAhlOCCOQakZIvSpopZIshGIB4I7Ht/U1CvatGwliFvJHIsbZOQrDn7p7/kPxrSJDLi6kxtwHTJx1B9SWP64rQsb2Ce68uOXKDOBJ3G1Rz9SP0qpJYQPETEWjYhjg8jhmGPx+UVRfTrmB9yoJYxkq6nqOOf/AB4Vu3JNGKSZ1qpF8m6No5AvzPGf4vMUE8d8NivR/DWqlIUgdyyq2wluorx7Trx1co0joeVOT0OR/UZrttK1dA6hlG3fksp5ZicDP4Fj+FdVlUjZnJJuEro9Qmu4gsUqt3Ab2BrwL4q6kNR8e3QR9yWsMVup9CFDN/48zD8K9m89X06Ul8bASxPTggE/+On9K+bdSvW1HVLu+fO64maXk+pzXn1oKKsdtGTk2yxoRxqY/wBxq7O3NcVoxxqaf7rfyrsrcjIpUth1lqakJFX4mP4Vmwckc1oRkKf6Vsc7LqNzVyPpnPFUI2BxxVuM5OM/hQSX0J7E1YU+9VFOAOanRulAWLSMR0NShznlvzqsrcjpUoYUgJiT2NISfWmq+O9BagBSTjrTCeetIWHHNMPrnigBjsfWqzOfWppSOoqq7CmAyRz61TlJIx3qxIRVOQ80AVpCapyNgHJq5Jt545qhPwTmgpFaVvQ1WJO6pZDUAOXFIpHJ+KW3a/MPRUH/AI6KxjWp4hbfr92f9oD9BWWe1ckt2dsfhRNaqXu4ow6p5jBNzdBnua6LXNPs9O06xmtJxcy3HmCSdc7WK7fug/UiuWNdDqJz4S0I/wC1cf8AoYrSm9GjOotUxLXSbWOwhvdRvTbLckrAiruJA4LH0FZ2pafLptyIpGWRHUSRSp92RT0IrS8QHNjohX7n2IAfXJzTNV58OaK7csFlUE+m6qaWxKb3Md3AlBHI4pgUiXPYc5pppM8dTis7mlhp7mkpTSVLKQ4fcaozT1PyNTD1oY0BpKU9KQUgLBo6UgIPSlrUgcjsmdrEZBU/QjBrWt9UUaul9EWtZym1nVj98/KzA9htJ4rHFLSA7VXCXrXt6ZYJ0mVovIRdvloqtvJB5YKQR6nrXHXEzz3Usskhkd3LNIerH1P161YsNSlsZgxHnQFSjwueGRsbgPTIHWqZILEgYHYZ6UXGSL2qzHbSyQmZF3KpIODzxj/EVWXtVu1uvs+RyMnOVPIP+eaqPmQyaK7nhTaHPHZh06/4k1oWepwtcEyjyBzt5yB8oUD+tSR+TfWoDKjDLjcBhlOxin8iT645qk2lNLve2kjIxkRMTu+nTrjJ+grb3lsZqz3NpTbTPhwm1U5kUfN/rlDHjqcEjmr/ANhEbPLA7qY3K7T/AHsFxg/7ob8RXHwPLazFXDKfusp7gH/EfpW7BrhaCSGRAd3mHI4yzKV3H8GIrelURhUps62+1q80/wAL6ktxj5YmjB4OW+5/M14+OOK73xhqEU3h7ETKDLcKuzHzbQZG7dsMv45rgga5sZJOdkbYSLUC9pJxqMZ9m/lXYWzcCuO0s41CP8cflXW25GBmsqexpV3NWFj2q/G3FZkLcZq9G+cVtc5mX4mNXYmHUVPp/hy9vrOK6ilgEcgOAzHPBx2FaCeFr5f+Wtv/AN9N/wDE15083wUJOMqiujdYOvJXUSij5GKmRu/arq+HL0f8tbf/AL6P+FSL4fvB1kg/76P+FL+2sB/z8RX1HEfysqK/OanVxgVYXQrof8tIf++j/hUg0a5H8cX/AH0f8KX9tYD/AJ+IPqOI/lZV3Cgt05q2dHuccSRfmf8ACs3dXVhsZQxKboyvYxq0KlL41YlLYqMyY70hPoamTT7qeJZI4cq3Q7gP51pWxFKir1ZKPqTCnObtFXKjt71Wdqt3drNabRMm0sOBuB/lVJVaWRYkGWcgADuTVRrU5Q9omuXv0E4Si+VrUikbjpVWVsA1ryaHqYUk24AHUmRf8awpj1qKWKo1bunNO3ZlSozh8SaK8rk1VlOQeamlbmqshHrWyknsKzK0p96gQ5lUe9bNp4d1XVLf7RZWwli3Fd3moOfoTVW+0LU9IeF761MSSPhSHVgSP90nFc31zDufs+dc3a+psqNTl5uV2PPdYbfrF2//AE1NZ7V2118NfGFxdTTJpOUkcsM3EQ4PturEm8G+JYZXjOhagxQ7SYrdnU49GUEH8DXKsXh5u0Zp/NHWqU0tUzDNaCXs1zp9vYyEGK3LmLA5BbBP8qsHwl4k6f2Bqn/gJJ/hUkHhTxIjknQdUAAyB9jk5/StI16afxL7yZU5W2HWmoWsumx2GpwPJFExMEsR+ePPJGO4qHVtRj1F4YrWHyLO2TZEjdcdyfc1NH4U8RiQH+wdU/G0k/wrMubS6sJZba8t5redQC0UyFGA9wfwNbRrQnpF3M3TcXdorupX6HvTD34rv9L+FGuatpFtfQXenLFcxiVFeRwQCO+Eq3/wpjxEUK/bdKH/AG0k/wDiK4ZZng4txdRJm8cPVauonmlJXpQ+C3iID/j90rd/10k/+IpG+CviI8i90oHv+9k/+IqP7VwX/PxfeV9Wq/ynm6/cb8KZ3r0sfBXxCFYG+0vJ6fvZP/iKb/wpPxF/z/aV/wB/ZP8A4ij+1cH/AM/F94/q1X+U83PSm16Wfgn4i/5/tL/7+yf/ABFcP4g0O58O6zPpd3JE80O3c0RJU5APGQD39K1o43D15ctKab8iZUZwV5IroiyfPGOQDuQ9uOo9ajUluMc0kRIkBBIIB5H0q1bFZpW4Cy+XJ06N8h/KuxaGLK9LSKreYIyPmzjB9aB0qtyQJ4xQKD0pAaQyVegq7a20c8EhLlXU8HHGNpP9KpDoKvabBNd3P2eGaOLerZMpIXofQdTnA+tXF9yX5Cy2txZsxYEDlRIh4PLLx9drCrNpqpildp03h88rxtJUoTj/AHSasvNLbs0d3CYZeFKSDIBZ9+fwU0sukxXFyVjHkyszDYANgO1doHpnJ/StEnvEzdvtEsV3Bd+YHRZ41VdoPDBRMvAPbOT0qxJoisA1tMqMMKUcn5mJTn2AEi/lWBJbTWrg9s/JIh4bGOR+YrQtNZkQxLOPMjQAZH3vvqxJ9ThAPwFWpLaRLi/smfrnmQyRWz4Ozccj7rZxyPrisjcBV3WbtbvUnMTu8MYEURb+6o9O2Tk/jVEAdTXJUlebOiCtFF7TG/0+P8f5V11u3TNcfpxAv4vqf5V1du3I5qqbIqGrCSKto3SqMR49KtRnpWxg0eqeGDnw7Zn2b/0I0t54htLG7e2ljmLpjJVRjkZ9fem+F/8AkW7P6N/6EanjhtLq/vEmtoJJY3X5mjBOCgx/Wvy+SofW60q8W4pvb1Ppoc/sIKDs7L8iqPFFi3SK4/75H+NOHiWz/wCeU/8A3yP8apW+mRf8JTNGYl8hFMgUr8vI6Y+pP5VrSRWEV5BbG0t90qsR+7HGP8mu+vRyynNRhTlLS+/zMITxUk25JWdiEeIbRukc/wCQ/wAaemuWruFCTZYgD5R/jVPVtPT7XaCBFjWU7GCLjHv/AJ9Kv30Vra26slvErs6opCDgk/4A0VKGWuMPZxbc03vsCqYpOXM1aJfPQ1x+4dc812B6H6VxW70OK9LhLSnV9Uc+ca8nzLdpbm7uUiHQ8sfQV1PyRR9lRB+AArP0a18m0Exxvl5z6L2pdSL3DpYQttaX5pG/up/9evMzTErMMd7Nu1OH6bs3wdL6vQ57e8/6Rzuo3ZvLp5Sfl6ID2Fbmm6PbwGC7DSM5QEBiMAkf/XqrL4dVI2d70KijJJj6D86j027uLzFvHqphdRhY2t15A9DnnivVzCvHFYRRwVS0I6S0f+RzUKcqdbmrxu3tsdLRXO3nhu4vZPMn1Mu+OMxYH6Hirui6LHpUJZsPcuPnkHb2Ht/Ovlq2Hw1OjzU63NLsk/zZ6salWU7OFl3uateW+Mj/AMVLd/RP/QBXa+IvEMejwGOLD3bj5V7KPU15dd3EtxO80zs8rnLMTyTX0nDGCrQbxM9E1ZHn5nWg4+yW5v8AgnWvsGr/AGKZ8QXXyjPaTt+fT8q9Iu7OC9iWK4jDqrrIAexU5FeX2HgnVNSsYb23uLVEkG5d7sGHPsvtXp9kt0tlCt6YzchAJDGSVJ9RkCvO4gdD6wq2Hn72zt3RtlymqfJNadCp4h1ZNC0C91J/+WERZQe7dFH5kVX8ISvN4P0iWRizvbIzMepJHJrivjXqE0Gh6fYo22K5mZ5D67AMD82z+Fdn4K/5EnRf+vSP+VcE8OqeXRq9ZS/BXOvnvX5OyLd14g0ayuGt7vV7C3nX70ctyiMPqCai/wCEr8OdP7f0v/wMj/xrwj4o/wDJQdS/7Z/+i1rju+a9rDcO0atGNRzeqT+85auNlCbjbY+vY5EliWSN1eNwGVlOQwPQg188/FMlfiFqBH9yL/0Wte7eHufDWl/9ecP/AKAK8P8AiRALr4oXFuTjzWt0z6ZRBXPw7Hlx04ron+ZWLlzYdS9D2XwZz4K0Y/8ATpH/ACrkvEXxaGga/d6X/YhnNuwXzPtW3dkA9Nhx1rtvDkaQ+G9PiiXaiQKqj0A4p1x4e0S8uHuLrRtPmmc5aSW2RmY+5Irzozw8MXUeJpuSu7etzWKnKhH2bs7Is6fd/b9NtbzZs+0QpLsznbuUHGe/WuD8V/FMeGPEE+lf2N9p8oIfM+07M7lB6bD6+tehxxpFEscaKkaAKqqMBQOgAqhdaBo19cNcXmkWFxO2N0k1sjsccDkjNc+FnhoVm68HKPRGs1NwSi9STSNQ/tXRrLUPK8r7VAk3l7t23cAcZ71xfi/4nf8ACKa62mf2P9qxGr+Z9p2de2Nh/nXewwxW8KQwxJFFGoVERcKoHQAdhVO70LSNQnM97pVjczEAGSa3R2x9SKMNPDRruVWm3DogkpuFk9R+j6h/aujWWo+V5X2qBJvL3btu4A4z3618+fFH/koWpf8AbP8A9FrX0bHHFbwrHGiRRRrhVUYVQOwHYV8z/EDUbbVfG+pXdnIssBdUWRTkNtUKSD3GRXtcORvi5zirRs/zObGu1FJvU52P7/4H+VS23+tP/XOT/wBANRRff564P8qktv8AWt/1zk/9Aavt0eOS28ivNEsvUMuHHUc9/WoWRo8A4wRkEdDRb/8AHxF/vr/Oljl2psZd6Ht6H2oEIykKpI4IyPpTRVi4jwkTId0ezAP4nrUABPQZpiJB0Fbnh68a0uRIlsty0bGXyT/EApzn1rCXoK1tEf7NfLdlnVU3Juj+8pKnn8KuL1JkdhGLPVo2hibzoWkaR7ecAOrMdrvn0AYgHrwK4u01CazmBOZNp4VzzngZ/ICuq1SHTbjSE1O2iMQQiN1U7v8AlkXwfU5A+bvuNZ8McF4JA4EjEkG4VuWYKpznv3/OtUuZ6GbdlqVPt8MiFEJMSoVCueQu9MfTOCePenarbW0NpcXEamJo3K4XkMxY7foMBvyFVr/TWgKyRxOsTLvUn+7u2jPp3qjf39w9hHayMCm/fnHLEZ5J79T+dE24pphFJtNGWFPU0pGOrcU3JPfinDHfp71xHSWdPwL6I5Oc9xXWW5965KyI+1xEdN1dXbnpWkDOZpRGrkZ4FUYjV2M8CtbmDR6v4W/5Fuz+jf8AoRqvb3PleM7yAniaNcD3Cg/yzVjwr/yLVn9G/wDQjWBqdx9l8aGcnhXjz9Noz+hr8+w1D2+JxUPKX4M96pPkoUpdrfkdmIUE7zAYdlCk+wJ/xrk9U1AjxB5qnK27BRj26/rmuruZxbWss7dI1LY9a883F2Lk5JJJNdfDWE9t7SpU105SMzq8sYxj3uei4SQI+AwB3Kfw/wDr1i61cZ1C0tweFYM31J/+t+tX9Hd30m2Lgg7cfgOB+mK568kZ9dcuMETBcewOBXLk+F/2is5O/Imi8ZV/cRa+1Y65vun6Vw2RXct91vpXBg816fCn8Or6o582+x8zs9O5022/65r/ACqwI0VzIEUO3VgOT+NcvpQuru5SJbiZYUwWw5AA9OtdJc3CWttJPJ91Bn6n0r5/McDKji/YwleUnsvM7sLWU6XM1ZIxfEt/sjFmjfM2Gkx6dhWOND1UhXS3I6EESKP61VupmuZ3mkOXc5NdFHrl6IU2aNcOu0YYE4I/75r6qpDEZbhqdHDRi7737/ejzFKniaspVG12sbFilxHZxLdSCSYD5mA/zmpyMggEjjqO1c7Nr+pmJhDolwrkfKxDMAfptqlY65rtpE0dzpN3dktlW8tlI9j8pr5Z5TiZXqvlTvtdf8MemsVTjaCv62Zlan4U1t76VkX7WGO7zvMVSfqCa5jUrK40+6a2u4/LmUAlcg4zz1Br0NvFOqL08M3h+hb/AOIrg/Ed9LqOsz3E1q9rIQoMTnlcADnIH1r67KsVjakvZ4iMVFLo1f8ABnl4qlQS54N3Oy8P+LNEsNAtLa6vfLmjQh18pzg5PoPeul0zWLDWYXmsJ/OjRtjHYy4P4gV5lY+BdT1XT4r2C4s1jmGQHdgfT+7Xb+DvD934esLiC7khd5Jd4MTEjGAO4HpXzmb4XAQU6lKo3O+359DvwlWu+WMo+7bc4j44/wDHvomf783/ALJXe+Cv+RJ0X/r0j/lXBfHH/j20T/fm/kld94K/5EnRf+vSP+VZYn/kUUfV/qbR/wB6foeGfFEkfELUsf8ATP8A9FrXH5zX0VpmkabqfjjxS1/p9pdmN7YIbiFZNoMXOMjjoK3/APhFPDn/AEANK/8AAOP/AAr1oZ7SwtOFGUW2or8kc88I6snNPqS+Hv8AkWtK/wCvOH/0AV4h8Rp0tvilcTuDtie3c49AiE17+iLGioihEUAKqjAA9BXzh8Sb2G+8e6lLA4eNSke4dCVQKf1Brj4cbljZ1EtLP80aYxKOHUWeiWfwo0DWLOPUZrvURJdDzWEcqBcnnjKGtO6+FWiXV8t4b7U45kACmOVBjH/AKq+D9M8T3XhTT57bxUkFu8IEUDaaj+Wo4A3bgT071rDw/wCMc/8AI8/+UmH/ABqMRjMRGtJfWUtX0f8A8iTRpQdOL5G9PL/MvaZ4M0bTbBrOS2XUAzl2kvkSV2PudvbFeR/F/T7LTfEtlFY2lvaxtaBmSCJUBO9ucD6V7fpVtfWmnpDqOofb7kE7rjyVi3c8fKOOK8a+NIz4r08f9OY/9DejJa9Wpj2pz5lZ+n3GmJhGNB2Vj1a18L+H2s4S2haYSY1yTaR88fSuG1T4LxX2qXV3BrK2sU0rOkCWXyxgnIUYccD6V6daf8eUH/XNf5V4/rfxc1/Tdev7CCy01ore4eJWeN8kKxAz89Y5dPMKtWaw89u//BuVUVKNNOaJ/wDhRf8A1Mh/8Av/ALZXmfiPR/7A8QXmlef5/wBnYL5uzbu4B6ZPr612p+NXiRTj7DpX/fqT/wCLrhdb1e413WLnU7mONJrhtzLECFHAHGSfSvpsvhmEaj+tyTVtLW3+44K7oOP7takMZE5J/wCWoBz/ALXH86bbf61v+ucn/oBqOIkPkHBGeR9KswYmdnBxKI33D+98h5r2UcZDb/8AHxH/AL6/zpi0+D/j4i/31/nTB0piLDSNH5JU8eXyD0IyevrTo0VyXi7I25CeR8p/MdKim+7F/wBc/wCppYGKyblJDBWII/3TTEID2q7YXa20nzg7CwJIPbnj9arDbP0AWX0HRv8A69TwWyy28xJKyowxn02scfoKqN76Ey21NR3kNtNDDdbBccS4PyS/PId31OxQKpwTXGmvJCSUfOACMqfXP4YH41V/f2cvlupBVslT3Kkj+ea2TPbXyQoDuQDaqN95D1Zsfio/D2rWPdbkMsfbkBlNyqCVV+aNzkP12r79Vqh4oCzLb3KwhGDvFIUXCEjG3A7cfqM0ySxZIxIo3wEGTaDkxjpz79KbqF35uktb7zJGm1kGMbMHGT69SPxqpu8HcmCSkrGATk0Ug6UtcJ1E9of9LiP+1XWW+cCuRtv+PqL/AHhXWWx4FVEiZpRE/hVyPpVKI81cjPStLmTR614U/wCRZsvo3/oRrEvLX7Z458kjK7kZvoEB/pitvwp/yLNl9G/9CNFla58S6ldkcAJEv12qT/SvzyliPYV8TJbtNL5s950/aUKcfT8jVniWeCSFujqVP4154kT/AGn7Pj95v2Y984rurW/W41C8tgf9QVH1yOf1rJXTv+KuZ8fu9vn/AI9P511ZPipYKFanU3tzL+vmiMbSVblce9jfhiWCBIk+6ihR+Fc3q8Xl67GwHEhRv1x/StbUNTSyvLWORtsbbmkPoMcfrWdqd5aXtxZm3l3usgBG0jgkeo9qxyqFejUdSUXyzi9SsW6cociesWjoX+430NcHn1rvX+430NcCeoNenwr8FX1Rz5qvg+Z12i26Q6cjr96QbmNW7m1hu4hHOm9Ac4yRz+BrmYLrWEgRYFm8oL8mIQRj64pxvdeHRLj/AMB//rVw1spxEsRKsq0U73vfU1pYqnGmoOD+40rzRNPSynkW3wyxsyne3Bx9av6f/wAg21/64p/IVy9xea60EiyLP5ZUh82+Bjvziuo0/wD5Btr/ANcU/kK5czpV6VCKrVOd3fW/Y1w86cqnuRtp2ILrW9OsZzBc3GyRQMrsY/qBVY+K9FXre/8AkJ/8K5/xNYXk+tSvDaTyoVX5kjJH3R6Cufm0rUgrMdPugAMk+S3H6V6WHyXAVKEZyqO7V91/kYVcZXjUcVHT0PWFYOoZTkEZB9q8g8X/APIzX3++P/QRXrkAK28QIIIQZB+leR+MD/xU99/vj/0EVhwxpiZry/U0zDWin5nV+HvF2h6f4fs7W6vvLmjTDL5LnBye4FdPpesWGtW7z6fP50aPsZtjLg4B6ED1rxb+xdVmiWWHTL2RHAZWSBiGHscV6P8ADmxu7DQrlLu2lt3e5LBZUKkjavOD9KM5y3C0qcq9Od5N7XRODxFWTUGtDlPjj/x7aJ/vTf8Asld74K/5EnRf+vSP+VcF8cv+PbRP96b/ANkrvfBX/Ik6L/15x/yrlxP/ACKKPq/1OiP+9P0PGviHrOp6X8QdWGn6jd2gk8ouLeZo92I164PPU1zP/CXeJP8AoYNV/wDAyT/Gtn4og/8ACwtS4P8Ayz6j/pmtcdg56Gvr8FTg8NTbS+FfkedXlJVZWfU218ReJL6OWBtZ1SeNl2ujXTkEHsRmqXlXgILRO2OzDNSaJO8N2UBIEnymtySRjxv5rsjyQ0irGDvLc7nw3qHxFtPDljBp3h3T5bNYh5MkkqhmU85I80evoK1m1f4o7vl8OaVj1aQf/Hqs+G/F6Q+HLGGPRNauRDEI2lt7TejEcHBzWmfGuP8AmWfEn/gB/wDZV8ZXdd1ZWw8Hr/XU9SlGPIvfZqeH59YuNHik121htb8lt8UJyoGeOdzdvevIvjVkeKtPI/58x/6G9ey6Zf8A9p2KXX2S7tNxI8q6j8uQYOORXjnxo/5Gex/68x/6G9ZZI3/aDurPXRdDXEr/AGd63PabT/jyg/65r/KqM3iTQreZ4Z9b02KWNiro90ispHUEE8VetP8Ajyg/65r/ACrzTWvg7/a+tXuo/wBumL7TM8vl/ZN23cc4zv5rzsJTw06kvrM3FeRo3NU1yK7O5/4Svw5/0H9K/wDAyP8AxrwX4m3ttfeOr24s7mK4gZYwskLh1P7tQcEHBrsv+FFD/oYz/wCAX/2yvN/Fnh//AIRjxDcaV9q+0+SEPm+XszuUN0yfX1r6bJ6WChXbw9Vydtmntp5HFiZVXTtONkZMX3vwP8qltiVmLA4Ijcgj/cNVc4pySMhypxwR+BGP619Nc82xbiCyTRugwwYF1H16iq46URTNDMkinlWBFDOGbIUAHsPXvT5kKxNL92H/AK5/1NJF98j/AGG/9BNNeQMEwD8q4P5mnR8Mc8Da3/oJqroVhoq5DcHymRz1wA3pww59etU/rTg2FK+pz/n86adhWN1xFcwN5gHLb9y8lQSAoz/30fxqhPbTWMwZWOAxCSr3IAJ/LIqvFMY+CMrnI56H1Hp0rXhuEurmJSvySM6t+KKD9CSDx71qmmRaxHBqCyB2m2q6hmAA+VyQQFx+P5UurRRvDOVVY5F3ljn7/wA+eB69fwqG7sSsSXESnDp5sigcRgkYx+YqsbqX7L5DfMiqyqD2z/8Aqptu1mSlrdGXQKB1orkOklt/+PiP/eFdZa/d61yUH+vj/wB4fzrrLPBUCmiJGjHVyP8AWqkfGKtx9jV3M7HqPhjU7CDw7aRTXttHIobcjyqCPmPYmsLW9UmGuXJsr6QQsVP7mU7Sdo9DXKxmrkdeRhsopUcROu3fm6P1OqeLlKmqfY0ILy4ikeSO4lSR+XZXILfWraaheFt32u43YxnzDnH51moB+FWU9MV6bo0pO7ivuOZTkupZeaWdg00ryMBjLtk4/GvQYf8AUR/7o/lXnidOamHSvLzTKfrqioy5VHyOjDYn2Lbavc7i7u4bWBmldQdpKqTy30riOtAznmlFaZZlkcBTcVK7YYnEuu1pax1un3lqmnW6vcwqwjUEGQAg4qx9vsh1u7f/AL+D/GuJNRvXmVOGqU5uXO9TojmMoxS5Tsr6/s2sLlVu4CxiYACQZJx25pLHUbJNPtle8t1YRICDKAQcd+a4h6gcetU+HKTpez53vcP7Qlzc1j0X+1dO739r/wB/l/xpv9r6YOuo2n/f9f8AGvM5O9VJO9Zf6r0v+fjK/tKX8p6nNr2kwRNI+pWuF67ZQx/ADmvJvEF7HqOtXd3ECI5H+XPcDj+majk7mqkh4r0suyilgZOUZNtmFfFyrLlaPWND1vSYPD+nxS6nZRyJborK9woKnaODzVubxRoFvE0kutaeFUEn/SUJ/AA5NeHTdDWDrBxbkerCvPqcN0pzcnN6m9PHyjFRsdJ8UfGWn+J72yg0tmltbRWJmZCu9mxnAPOBgdcd69E8BeMtBk8IWFtcanaWlxaxCGSO4lWM5HQjJ5BHpXz12orurZPQq4aOGu0o7ERxU1U9ofVf/CV+HP8AoP6V/wCBkf8AjR/wlfhz/oP6V/4GR/418qHNAySK4P8AVqj/ADs2+vy7I+rB4p8PMQBr2lknoBeR8/rXlPxDuba88TvNbTRTx+Ug3xMGGceorzrT7B72TLMUiX7zevsK3X2ogRfuqMDJroweU08HV9pGTeltRTxEqsbNHpfgrxhoOj+GILO+vvJuEdyyeTI2AWJHIBFb5+I/hMddW/8AJeX/AOJrwqRh61Vdh2rOrkWHq1HUlJ3bvuv8ioYmcI8qR76fiV4RH/MX/wDJeX/4mvHfH/iaHxR4j+1WyMLWGMQxMwwXAJO7HuSfwrnHYc1CxrowWUYfCVPaQbb8yKuJnUjys+hLf4meD47WJG1gBlQA/wCjS9cf7teY618UvEg1q9/svWP9A85/s/8Ao0f+rz8v3kz09ea4Ru9MNPDZNhaEnK3NfvZ/oRPFVJR5dvQ68/FPxn/0GB/4Cw//ABFc1q2r32uahJf6jP51zJgM+xVzgADgADoBVM02vQp4ajSfNTgk/JJGMqk5KzbEooorczCnDng02nL1oAeKmSoR2qZallInjPvVlFQ8FFP1FVoxxVmIDIqWyrXLKWls/wB6If8AAeKtW+mWobKF13DBy2QR9KigxjpWjBwT9e9Lna6lqCfQsppYluIpzdOWjkL5YZJ+YN/Q/nUV54UjkjMqX2Lg5Zi6cSMce/H8VaVso45NXHAOxSBjNHt57XD6vDc4a88IX9rZy3SywSrEu5lRvmx349utc9n1r2SONBt+UdQK4LxlpVppt5A1qmwT7mZR0HToO1OE3LcicOXY5yI/vk/3h/OussecVyMR/ep/vCuusOgrVGMjTXqBVpOgqqOoq1H1FMgtxjvVuP8AWqsdXIu1FxFlAKsL9KgSp1piJVOeBUy9BUSf1qdQMA+tACjpSe9O7U09M0XHYb3pjDvUhFRGlcLEb1A/v1qZulV36ii47EEhHTvVWUCrUgAJ9qqv1NK4WKslUpeKuS1TkouOxSnrntaP7pR/tV0M/Q1zmtfdT/epXKRj0fhQKDTKErc0XQjfxtPMWSIHCj+9681f8EaRaapf3Ru4/MFvGHVT0Jzjkd67k2sJfbs4A4xWFSpy6I2pU+bVnPLp/k26Qo37tBhQeaqT2rDncDXUTWsI/h6Vl3MKbulY81zo5UjnJYeuQOKqSRY71t3Mar0FZkoBzmtEyJIzHU5PNQMKuy1WatEZMrkUwipSajaqMyMjpTTTzTTTQj//2Q=="/>
          <p:cNvSpPr>
            <a:spLocks noChangeAspect="1" noChangeArrowheads="1"/>
          </p:cNvSpPr>
          <p:nvPr/>
        </p:nvSpPr>
        <p:spPr bwMode="auto">
          <a:xfrm>
            <a:off x="196850"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14" descr="data:image/jpeg;base64,/9j/4AAQSkZJRgABAQAAAQABAAD/2wBDAAgGBgcGBQgHBwcJCQgKDBQNDAsLDBkSEw8UHRofHh0aHBwgJC4nICIsIxwcKDcpLDAxNDQ0Hyc5PTgyPC4zNDL/2wBDAQkJCQwLDBgNDRgyIRwhMjIyMjIyMjIyMjIyMjIyMjIyMjIyMjIyMjIyMjIyMjIyMjIyMjIyMjIyMjIyMjIyMjL/wAARCAEs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RPvfgf5VPaoAWkfpsfA/vHaaZCg++/3OcD+8cUsTs8zE/wDPN8D0G01YhsbF7qNm6lx/Oox0p8H+vj/3x/OmdqBMlkHyxf7n9TTA+1jx2I/MYp8mCiEHouP1NQ/ShoAqRWbbsUcE9u9AjBXIrRsPLt4VmlUAeYQXI6AAHAqlG4mxsNgIjm6UglWIX0wCOfxxTprxlnI3b2AxnsCNp/mtV7i8MqGNBhNxYHueT/j+lWbbTHVgblGXqAnQ5GDz+dUu0SfNkKLJcSOEXLFgSfTLY/mRWlDaQw2k5ClpI98bux4PyOQQO3KrUN1KoTYFRQUI8uPjnzA3+P5VXur15gFOFUE/KvfJzz+Q/IVe25PoXby/QkmL5pBIxLnofvkH/wAiH8qzpZ5JpCxZpCoHzHnAHA/mBVi109pwhmk8tN4G3HzYxnOPyH41edVgs5E2RqTBtOBy4zGw/UmnZyFdIij0sQhzehmljdSYwcfKGjBX8fM/DbVhpFgmTIVY4L9yFUdBuH9OPwFPmuGmjaJUcBtuJmP3k+TgD6pnNU5grM8cZMlzM+AByxJPSr5bK5HNfQbNqCyWccSKUkTBLg/ewW2/TG4/XiqAxvJY7ieTz1rQt9LlKJc3Ebrb5k3DoT5a7mGe3UDPqa0Zok063kSJEPlBbmN3GTu80qMn/d/lWdm9WXdIqW+m3Nyj+YfKEMyw7SOjlgpAHtxn8K0Lc20d1C9tbCMTQXEQyc4Chvm/3iOM/Wq89w1vrGqvkmX7UzRg9CwmDH+VQ3F4stxE9rG1tCiMsab9xG7O7JwM53EfSrWhDuyxexmPTjIGQi7gt0iUHn5EG78mXH4006tKs9xJAqolwUyGGShC7QynscZ/OqUgEbqeg2rz7bRUsNjdXNpLcwwlooBmRvoOceuByfagCsgAGCAAHHP50sUTzSrFCvmOVIAX8Sa2ItHFrJazXQEm62lu5IT0AQEqp+uBn61ds5tms28kFvFE17ZFpfLXAX5XDbR23bRmhRByMOHTZJdHu9RdtsUGBGO8jFgDj2Gf1FaksUEMN9p7W0eLG3im80L85k3Rh8nuDvb8h6Vm281tb6ZqEc9wAzwxqsff76scfkas6h4g02WOWS2Ev2i9Ef2ksOECgZUeu5gDntjFF4rcPeYzWLiS8stLnkCqWjkAVRgKBIwAHoAKcb6C1u9PlZftEQsBBOiNg4ZWVhnHBwc1k/bBPFFEZ8pECI1P8IJycfiTSFcVPNd3RXKWL+7iuBDDaxNDawKQis24sScsx46njj2Aqlj2qTFTrY3MjWqrCxN0cQD+/wDNt4/HNLceiKRWm45x3rfu9FtFsZprG9e4ktZViuN0e1Tuzhl56ZGKk1RLGLw7apZ5kjiu5EaU8ea2xSWx2HYD2p8jFzoxI7CeXT7i+UAQQuqEn+Jj2H86vQC00qxtbq6sxdzXW5lRzhUjB2+nUkH6Y75q19rluPDd/bsFWG2+zrGijgfM2T9T1NPuNJu9W03R5rSMvCsHkyyfwxFXOd3pwc0cvYXN3Kd35Gh+IbpIYfNaIqLZnPEfAIY+pA/XmrqqW+ITL/EWIB9/L4rK1y5iu9duriLmJnGw+qgACotR1A3esS38AaEs4dOeVxjBz+GaOa33jSb+4m0ZXt4tRvHUhIrZoyTxl34A/n+VVtGuobLVYrickRoGyQMnlSP60l/qt9qQUXly8oU5APQH1qiRUOVmrF27jT3qSS4mlt4YHcmOHOxey5OTUZpMYqCkNpDTwpbOO1IBnqcUrDG0bTjOOKeQPM2jpQuTLx1osFyKipTEw+9heM/N3puEUAltxzyoH9aQxo+630pACSABkmpFdQrFUHT+LmmGRmGCxxQMXy2BIYhSOxowgA5JPcdKbRSES7zJICRgAEADtxS2/wDrD/1zf/0E01Pvfgf5U6AgSHJx8jj8SppgNhwJoyem4HNCrgZNAXH1pwqkiWxG+6aiqysMkySeWhby1LtgfdUdzVeiW41sTL90VPDBJMSEHyjknsKgQfKKtw3HlQPHgkscgfgRWkV3IZbFtFZwlwFY4ILkdDuZcD6jP5VWe/2yusLfKRgSEc9Bz7dP1puJ7tjtVn+g4XOT+HerMWnxQ8ORI3zKwI4XAGfyOR+FN3voLTqVre2nvnG35dxwGb+Jsjj61rx2SWqSeQC37ne8hHJjcAn9MD/gRqNLsCZyoyyys8e37qk7cfhyfyqO4uAcG4fhT8kY6KPT6cD8q0jBWuyJSexObpnjRky0u9SzsODhQSfrmq7ziAxtNMzyRoETPVQB0H5mnxW9zdhW3JBFuCEsfmxt3A49MY/Eir0NsINPd7eI+aUMcp67gELE/mR+QqvQnbcqR2lzcxFmYWse9QQ3XaSoLfhvX8604NOSCOaGzhL3KpI8UoH7xmJlTb/3yufqKrahqUBEzCXzblyMBR8uD5TE5+sZGPes651K5uhtZtkYkaRVX+HJJxn23N/30alyS3Got7Greajai5dZWaWLz7hHWM87WXaCP+BZNZl1qc14nksqLGJC64+9jJIUnuBuP51Xht5Z38uKNmYqSAB1A/8A1GtOw0Xz57Hz7hEinkVZFB+ZAwyo+rDpUNykUlFGemSUAyzMRgDqf85q0NOu1gvJHheL7CoaUOMEFmCgfXnP4Vs6VFH5CQrAnmJbm7STHzGXLgc+mMflUM7HyZ4pZTlrCBdhP8eYvzO0fpVqJDkTrYWNnqdkTFJMYbsWsys2RI4CkN04XJPHPSlhgcRQygEQLFfF37BiCvP1yg/EVHqOoQy3cctir5883jCQf8tCVO33A2/jms97qVoniEzeTJIJWiB+Xd61WiJV2XLa9treCx87MqiOaG4UNghXLD8+QaxtS155L5ZNPL26RxiFDuywUDb19wTn61W1KTbCsY/jbJ+g/wD11m4z2rCpUeyN4U1uxKKdigisTYbxU8F00RCt8yenpUOKShOwnZ7nX6jHpY/sxrBvtFuIwsx+60jb2zu9CRj6DFbUVz9r1zwvdSLHFuO1VUYVBvYKB9OK4HTpjHN5fZjuH1FbN3evcwWkOwRpaoUQg8nLFsn866oTTVzmnBp2LaQTWGg332qN4nuJ4YY1YY3FCWc/h8o/4FVSW4t20KK0Lnzlu5JSoH8JVQP5Goby8ur6UTXdxJPIBgM5zgVWxSchqJIt5JHaXNsqrsuGRnJHI2k4x+dVNzhWQOwVuqg8GpduSAOSTwKEiaRgoBySFAAyST0GKnVlaIilHzD/AHE/9BFREVqQ6ZNc6otlgLIAu7ccBQFBJP0ANPvNKt7eyW+s74XkKyeVJlNhjfqOMnI4PNHIw5kY+0k470hQgjkHPQ1Z8mRhMwQ465I7ZqN41WJN0i5PIC88e9TYq5EyAFQD170mSXK9uRipWeJdpRdxA6sePyppnIB2fLu64o0AbHFITtI2gA5LcAcVEUQD5pOfQDNGSD1+tNIqGUiV5EEm5I+P9o5ppnOMLlecgDoPpUdJSuMD7800040lIYq/dam05fuv+FNNAwFFJS0hD0+9n2NKoApQMDipYIJbmdIIInklc7VRBksfYVaViSOrlnp093HLKq4jiMe/PXDsFGPXrV610m0fRL24uJ3F6hZYIlHHyFNxJ/4HgV18MKS6te2yKCJVs4Vx/wBMgx4/780wOd1m3g03Q2+zJt+0E24J5LIs0rMT7/LCK5QV2muv9s8IQBU+a0dJmYf3ZjIT+oX864v0qXuNbE6D5RVy1to5lLu5GCQAB1O0n/D86qICQABk+1XIwY4SsjBVLbuPvdMVvBGUmXJJURSioFdQAY09d5JH4YI/KopZiHaSVxGHyTGp6k4z+eKdHDI44/cxnOXIyc89vXj9RVhLeC1mfAJKGRJXc5yAFB/DOfzrTQgrCG4lgLoqwxAHluvGB0/H9D6Vc+zwWokVIxJ+7lxK456sM/koH4mqt7qSSomwmSRt28kYGecH/wAeNUpbme5wruSoZiqDoCTk4qHJX7lKLt2NO41KMwI28yXG5CwxxgAMTn13cfhVOW/up41iZ8IIxGVUYDAevqeKnttGmkAeZlhTJGD97PTBHbLcfgfStS20+0t5SqK0ky7Su7n5laRT+bKD9OKOWUtxXitjGstPnvZFSMKit/HIdqj6mtiw0iGGWGScecxJBiz9070TB9/nJ/KpJ7pGuXilnWMbzkn+FyqsxI+oxVNdZeO4kmSFCWlkkG7oNzKy4HsUFXaMRXlI0oJ0gk06OFQi+TcRFs5LZHJz9ePpVVryC3azuEZZiZbedo1PKCJApU+hJ3fgAe9ZWJZIQpLMkYOAe2f85oghknmWKGNnkc4VVHJNS5NjUUjQGp3ItLa3Xy4xC6sskY/eHaWIyc9ixqB5nkkaRzvkY7mZu7etXLXRLuYZdGhUXaWbF16SHOf++cc/UVfj06wAnkTzSsli81sknJVhvBJI9Nhx/vD0qkpMluKMVkZnRQrEsFCgDqeOnrV+LRbll1FpcR/YVbzO+5wcbR69z+FbV1cTW8MqRPj7JLbrb8f6vML5x9cA1DcukGsa6J32BvtKqGP3jvGB+hquVLcnnfQ4vxBHFDqogi58qKMOSerlQzfkSR+FZwpZZXuLmSaRtzyMXY+pJ5pF5rhbu7nYlZWDFLinYoIPpQAzFNIqTaTTSKAIwSjq69QQRW+BuRXA4YAisFuma7nRCupeDryKSG2RrKNZIZUHz5EgDbueflb+VaUdXYzq6K5kmzlWMzMjeSp2s4HG7GdufWtKDw6kiJm7VL2SD7TFZlclkAzy2eCRyBitG+u7afwtFGkZW2iuPKQDg58sElvUk5qy8gTx+7LGoit4TKzgf8sxDnJPp0FdPKkc/M2ZVnb2untYLPp4u5b795IzniGJmKrt9DwTmnaVDBo/iJ4CgmuUvVhhJOQikkFiO5xjH1NWJbKbVpNE1JHRLSKBEuZmbCwtG5LbvTgjArE/tGKTxQNUkDLCbsTEAchd2f5Um0mCu0aETINT8QyIGJWzYH6ZQNWbbSNH4Xv5AqoDdQqhUYywyT+lJ/aklnrM95borpMpVo5Bw8bAZU1W1HU5L9I4hBFbW8RJSCEEKCepOTyelS5FqLM53dpWkLHexJJz1qNskkk8mpCKaVIxkdelZamqIjSGpWjABw2WXqMVHUtWHuNPrTfanGmmkMaaSnGkpDCm0popMAH3WpDTh9xqktbWa8m8qBC7dTjsPWgZXoFaUui3UcDzK0Uqp94RPuK/XFUIoZJ5VjiRnduiqMmhxa3BNMv2GnT6gZjCAFhTe7NwAM4/U8V09vHH4fmnbTbgTCWCTZcFcMNsUhOPT5kqd4ojbWcN2WgKG3W2WNcecCfl3e2Q7ZrOlfydLtWlIjJguB83GS0W4D/yKPzqyS1oBtpdEhtXhJuZXE3nk8KgnjBBHvjr7VZuNXsNNurHULSVpYPMVgrH94yhZVJI7ZLH8652LxBJBoUGn2kCRSru825P3mG5iFHoOc/UVmRxkYJOAOhNOKbE3Yt3Oo3VxbmIHyoWghheNf4xGBgn8cmqiW2BukbYvv1NSPOEB2jn1NVXkZySTn61UlGIk5Msm4WNdsK4/wBo1NZOCszsR5mDhmPbByPxGaoDtVi2tprl8RIWx1PYUKTbE4qxoz6iBKzxASZaRjvHHzH/AOsD+NUWe61C4LMXmlbG44+g5/StSDSogB58u4koCo6KH3D9MA0+KaG2dw4jt9qnegHJyuCME84LDj2q5Rb3JTXQrwaKSN1zL5aZHRc8ZOf0Vj+FaEaw2ljM8MRBRMOTznDSY/Dcq/kKzZdTZkmijXhyMN6YJ7e4OPxqu3mv80j43dicZ6t/P+dNSS+FCab+I3LzUrUXE7CQyl5XOE7MsjlTnuG3VnTahPczF4x5WcZCeu4tn/vok0+DSZZVysbbcsuTxghSTkfga1YdKgWdUlnLMTF8qDHJcI4/BSB+NVaT3JvFbGJHbSTSgYMju33V5Zic9PfitWz0e4mmiRIvLEkjRh5B6Y3Z+gOKvwNHJbyLbWiRSyKHXHd3tmbavtknH1qG71FBexu8+9YdRmfCn/lmWU8Y7EhqaUUJtsfDBawWDXrwiaW0hR5YpD+7k81cIMDkbQcnnn2rSa3aL7Xp1rGSkSEW6AfNuZJ8gepPT/gNY0WrGOBPIskdvLVbkTfMkgRdqYAxjGM9etU5NQvblI0muZHWNmdB0wSck5HuT+dJySBRbN57yK3u5DNKD5F5bM0YblvLVxIR+OPzFVHvY4H8q1JmhS1a2SRhtyG3Fmx25c8fSs2NMkADLVes9Nu76URW8DO5TeBjqOg/M8D607thypC3l9dXaQxTSZSFFCgDGflAyffAA/CqN2cWk7kkkIxyfXFb39iStBBMjo8k3lqIScMobhXPoOD+Y9ar+J9Oh0vRdQwTMBNBbRSHgHenmM3/AI7gf71KSaTbCLTdkcAByaVOtC8nFC9RXEdhOAcUY4pyjgU7aaokiqN8VOwqB+DikMYfu/jXT+HbyK38PalCHLXNy6RBMcJHkOWz7lFH51zJ+7+NaGik/apEHQoSfwI/xqqbtImavE3muv8AiU/YPK/5eDP5mf8AZC4xTptc1KfTxYyXOYAixnC/MyDopPcDFIYUDIAdwwST64z/AIVBJgokhVc5Ix2rqaZz6FMozZQFsHkqTx+NMMTbwvGcZznjHrV2VcvPjrtH8xVeYECNe4Xn86loaZFNGFlYHkIi/idoqMqB+8Ax8pIHvnFWbkqJ5AzABlX5vwFVy6cAfMm3acd6GkNXIXJKI7DLZI5701iTJEWPYc/jUssUqwRSmJ1gcsI3YcORjdg+2RV200Ka8toZ5rq3tUmO2DzmAMmDjIGemeM1IzJ2lfMLDAwRz61CRWh/ZV++qHTBCzXSuVKDtjv9Mc59Ksa7pdvpi2KQSiZpIi0kinIZs9vbtUuLtcpSV7GKfYUhGOK6fwzb2Ed3ayzSCa8mYiOEdIgM/M3vxwPxqjoUCz+Jow6hlR3kwfbJpcmiDm38iEeHdTaHf5GG27vKJ+fH+71rLjikmkWOJGeRjgKoyT+Falhe3EniKC5aRjI9wNxz1yeRTb+eXTtevWtW8s72XI7AnnFDirXGm72F1XRhpdjbO7lp5GYOAeFx2qrp1nFdO7XFwkEEQ3OxPJ9gO5q/qBJ8MaUSckvJyfqawz+lKaSkOLbRu695Js7A26bIjGxUHrjI61DExtPC7yR8SXE2xmHXaB0/T9aXVz/xK9L/AOuB/pTrOE6loD2UJBuYpfMWPPLDHb8zVv4n6ErSK9SLw45GqbOqujBh69/6VnxzyWk8jQOUJymR6Vr2Nq+iiW9vAI5QhWKFvvEn29KwsFiT69zUSuopdS1rJs7A67bQKT5IvLqJ4zAXPyR7GbHTrwRWDezzX91Jc3Mm+SRy7dgCfQfgB+FMJCrg4A9KhklyMKOPWtXGMVqRdvYlARBu4zULszHINNGSOacKlyuCViLnv1opzdTTRWTNB4rQs7xYLeSJgxLHKAdj3qgvSrlparMjSPLtCkjAHJ4J/pVxvfQiVrak8+oTyrwVjGwL8g6gAjnPfDEVDa2M91KFCNznlzjn6n6g1rNBb2sZKR/KAVLSeu9lH0O3P5USanFHMQzmYoxZdnRiQg6j6H8q1a194zUtNCI2EVuC006gY3ARjJI8xV/Dgk/lWmESC0uvJh2LGsqZYZ3IVcnJ9nEQz7j1rDknkmJAQRx4Kgt125U8+p4H60rM8pAmmeQjsD6tz+vNNPsFu5r3OpwsI3aUOxl+dU9jISePXzF/I1Wa/mllV7ePyjtGWY5w+4SZHpyo/CmW9jcSFPKgJVnCA474yD9NvOffNWotPXyBNNPndEMKoxh/LJ2n/gIH509XuTdIrSCW4nd55SGYqzKnGDkLgfQHFTWdv5ssa28TPI7DAAyedvH5E1duI7K2llZfMmKXFvlum5GUu2P94j8AKtfvJZLy2giVZPtV0IhGDuZmjYBR+AwBVWRLbKkOlXEtusszJbxDcrlvvoEEuSU6/wAJ+pBpx0WK2haS4ugu27EDbOdqYJ3498cCtm7ntjJcObmLZdRPbblO4oR5wLkD+HLLz33GsW7vorj7WiBiJbhJEc8fIqso49TkUpWCNzcFrZ2wvrXaojMt2FJGXVYdrIAex65+tXYi97OjW1riYrZMyIDtjj+bkDqAuVyTWA+rXE6XcSwQhLqd5SSpLpvILKpz0O1fyqENPIVJlcHYEBDY+Xpj6VSkTy9ze1a6DWtzdRTQ7LyKBIkRhuBH3sjqMbQPxFcx4x1Bri2EMLE2jSROSRg7ki2//FVdaBQ25s4CrkDtkD/GszxAgj0tOMkzbST9DUVLuLKp2Ukcov3hSDinIMPj0owAef51xHaWoxlR9Kk2+gqOE8BV+Y+gGati1u8cWdz+ERq0ybNlZl4zmqb/AHjV2bMfDqyN6OMH9apnBzg1LHYYfu/jV7ReNR9tjZqmwwo4610/gCyiu/EsRuI/MhQFmQ9GCqz4/wDHMfjVQXvIU3aLZYLbPK+U5A6EdR7U2a3lW1iuDCyW0hZYmP8AGRjP88V0U95c6v4YuLm/dZZra8i2EKF+WRX3KMdvkBqHXbyTUdB0ueSOOMeZOiRRjCogKgKK6zkT1Md9Ku/7GbWZMxwmURR5HMh5yR7DFTaZoK3mnXeoXcuyNYJXt0DDdKyjk4/ug/rVx7me88I3j3EpkKXUEa5/hUIwAFU9BUmXUhycabPgZ6cCi2o7uzI7RI9P0eXV2t4552kjtYFl5RT5YZnwO/QD61Hq6WUx0nU5bfyYbtD9qitzjJRsMVznGRirtvbSar4XfT7Uo15Bcx3AiZwC8bRBSR64IH51n67sij07S4pY5ntISJWjbcvmO24qCOuOBSewLcl8R3YvfD+iTpAkEeblUiToqqyqPqcCqXikbb+1jUYSOyhCAdvlz/Wi9uYZ9B0myjJae3a481cdNzgj9AanOqabcfZW1GwnmvbSMRho5QscgX7u4EZ9uCKT1KWhX8UyPH4inKOUYxRhtp9UGai1wY07Rf8Ar0/9mNUr+5kv7qW9lIMkzkuB0B9vai9vJbq2tY5ChW3TykKjt159ahvcpK1ifwwM+JbPA5y3/oJqLS7xNP8AECXEv+qEjK+OwORmqm9oHXYSpxnI61GcJIwAzzxmpvZIq1zdg0+z0vUPt0+oW8tvC3mRJFIGeQ9gQOnOKwLmWS5nluJMbpXLH8aSQASHjvSMS0eT1zSk76DStqXLi+SbR7Kz2MpgLEtn72T+lZ7LgjB4PenP9xKRxhVB64qZalLQszXUtxaJHIwZYFCpjsKqIxjO4MwPscU9f9RJ+FQnpUt63GkPmdnfLMzHHc5pr9celDkFuKCVIBPWgaJiSTyfzpp7UpGTSEYq3chD1xikzkgDpmm0oHI+tFwB+ppO1OfqabUsaHqOBViKZ412KcBjz+o/qahXoK0bARCJnkRGO4rubt8h/wD1/gKuKdyZbDBHcXJKqkkjOCQMdevP8/1qZNLuIlMkhjjCqWILDP3N2PrwRjsQfStGS9hiIR5RjDFzHzzgDqPcP+dVrnUorqQrHG6iR3Zix6BlbOPoXb8hWskjOLZIbG2t0lZnacq0kfHA4UEH8cH860yvlxzLBGI4cSHaR/B5h3gE9wAorHW6m8mbBwsg+cAcEMBnr0+6PzoEhxhpePmxlvX/AOvmrWhL1NL7WHjSZpt0rNGHCdfuoSeP90ilF5B9iKGJyxQHdu+7IUKHjuNuT9SKyBIB37jGPbP+NSicEghQRjkE/nS5kHKXnLTSFWON5jDBemUUKCP+At+dODO8pkUkTO3mZB/iIBP8yahhjuruVY4omZidowO/Xn8B+Qq5DpGoTyRZjAaZmHLjKkddw/h6Hr1xTv2Jt3I22rkBl2sjgY9NowPzqFFG7gd+K1rPQhctaBruNFmIEo6GLK71Az1LA9u9S2Wm6eyWT3DzqTJB9owchxKpdVXjjhQM/wC0TSabY00kUY2A2DIGGP5cVNAjyISscjrGNzlUJCjI5OOgrVFvaxWDwvbIyrb/AGwsDhywuPL259Nn6mtVD/pwaNBGk92RKiDjZ5AO36AM/wCXtVIhs5/yLiV7cJbSObnAjAGfMIwOPxH86peIdMkXw/dTTzJG1vc7ETGTK4wGwR0ADA/jW/PdXJtdGm8wo6o0alRjavAwPzP51LrNhHqWmakheMLBPeuQXAYkqDFtHfLqBx6Up6phF2aPMNK0+TUtRWCNc/IZG9AAO9eu6Jb/AAzgSDTrm1hup41AlvGkO1mPXp6dK8y8J61FouqSvPb/AGi3uIHt5UzhtrYOVPqCAa14prKVhHaWMJjkRiksoYAydQmQRj8a4Wj06bVj6D0nw/4VjiD6ZY2DJj70Z38fnWjNpdi+0G0hI9NtfPOianqGlw/b2v4rKPzFjWKGUNvyM5xk9OK9n8Pa5NrOmCeF/P8ALA3Mo6nH/wCus2rHTB3V0aN34U0K7TbcaZbOO5Ix+ua8x8X+CPBNsXkW9S1fvHE4Y/T2q34m8W3GoSDSrS+SOZt3AYKSw5xk/lXnouGMU9xqFjC8m5VCs53uT1xz17n0ppdSZySfKcxrNhBYXzxWt0Lq2z+7lAxke/oa3/BM/wDZkseoPC0sazkMg6uu3DD8mNUPEk+mbIbewh2SZ8yQnPy8fd/WtPRYmi0GEsCC7Fx+Z5/lXRR1dzhxGisbF81jb2H9l6fLNLEZBcTTyrjOFwigewJz7mqM05nsbOwIVY4Gd1k7vvI4x+FOcAsykj5kUAn8O9V3KrLFzwmMkfWuo5ENhuZBbPYEj7PJKsjLjksMgc+lU0kkgiZ4nKM+UYjuvcfjUoISZWPY5xUJkRF2SDI+8MGlcqwSgJegKCCUTBBwQCg6YqihKSgLxlhzVyeQmdZRgnYh9vuiqbZDAjscipbKSIHyGfB6nmlcf6TKvdgRQ/Uk1E2ScnrUXKsNcFYsMMMWziomx5QGedx4p7c5JqIipbKSFJRtrE8gcjHWoWOWJPenmmGpbGgc7mJx1phJ27fenGmmkMTcy8A03k8k0tJ3qblAPut9BTKkH3X+gplIY2jFL7UlAycHmhsEUuMk030rQzACnDqKSlHUUhsVuCabTn6mmih7giVRwKevUDPGRTF6VpWAgELtJGjOG4LH/ZOP5VUVdkSdiDBKEqpPuB/n0qSGyvDLhYGV1/vDb6ev1Fa73UKRFg0QwGQqvfLN/TI/EU2LU7bzSryySIoO0qvLfKo7j6nn0rZxV9zNSfYrJo92cI7ohP3AW4bBIPOcAfKxz7VbXRYBbTSPcuWjLpwOAwVnB6cgqh/Eim/2jGQ6pCzHBWMsePTkfRj+NSvqzmCSFYoVSQtuJPOW+XPX+6WH4/SnyxFzSLR02wglZBDI4V3CMx5bPnBc+w8oH6k1YuIfKt7lUs4tyomCwwNqTYHOf4h1+lZ0upTyKA84wHZlAA43Z/8AiiPxNNe8M0mZZnkG0JnpwM4GPbI/KqXKiXzM3kEszX0DTwxM1xKVyQuGdWB+nYe1WLua1fUBdJcgxzXivhDyFUkcj33g1zIuEeQvgkMMsCf9rJqWORgfkhyGbCjBOTxgcdSMCnzInlZtRX1jDHayqZJJU8maVduApRRHgHHOfmP5VVXUEFraokLedG0LSsx+VvKG1No7cHmqyQXTpCEt5SJv3cRCHEhB6Ke/OKktLK5uvKMUfySsVSRjtXgZY5PGAOpqW7lJIvm/kmtPsxii2twZQDv2ly2z027ju9c1J9uul+0KspUTpskAA+bauB9OMjj1pItJ1DLYhxtuFtM54MjZwAe/TOfcetXotDaWQL9viKOFW2kVDiZ23YUen3GBz7VVyHuUpd24KegQhQew29qVRiRCT1bjJ7cVbbSyY9Nla6iX7YCSS3ESqF6++DnH0qWay06yl1cXV8sS2nmLbpIwDSlWwP0B49TQ2CR5ZPAINQmg52pIyg9+vFdX4P8AE1xoN6Y/s1tcwXDKssU4GPZwT0681z2rzWk2tzS2UrSQOEYMwx820buD6NkU0cqMHBHQ1x6HdGTVmey654L1rWWhubDw/Bbx3GMMk6OoB/iGD05zXpnhDw0nhXw6lgjeZMcvK57uRzj2FeFeEPijrXhq2TTS0M1oHXAnUsYlz82wg8jknHNe62HjLQNRskuYdYsQrpvKvOqsvrkE5FYyi7nWqvMjyPxb4OvtN1y51FLGS/sLiYyCWNSzxsTyML2rmtZ1ay06LyrTRZYrxl3broFQoP8AFg13viv4vy6Fq76fosdje2yRgyTsS6+YeeCDg4GK8W1LVLzWLqW9vp3mlk5Z2GC34DoKcYiqVVsjKmZmleR23sxLFvU16Z/YyW+i2k1ndG7RCttMoQqY5ducDPUHnkeled2v2dtTthdtttvOTziB0TI3dPbNel2eo6ddeGL1bW9jaSW7hCRl9r8BzkDrjkV0UbXOCteyE1Tw+1immxCUS3l4zJIiuGRHDBQoI788+9LdaZpUi6paWUU4udNjMouGcYnVGCvkf8CyPpV1yllaeG7liWSGSWZj3OJVJqS5spNHm1+/lEf2e5gkgt2DhhMZHBBXB5G0E102ObmMdLHTU8K6hMkv2i/UQM7AYWEM3Cj1PBzTGvpvDuj6W1kkPnXaNc3DyRh94DlVTnoMD9aW0aOHw/rQDRo8n2YohPLfOxOB3qcw2msWOlhry3t5LNDDOkpx8hbcrKD14JGBRYdzD8TW0Vt4iu4bZNsGVaNB2Uopx+tYbD5sVv6/eJfareXsAKxyunl56hNgx/IVkyErOrADLBck9jUyRpF6FJo2LbQvzelQyIyHDDHpV2QYe4I6/wD16rSf6iPPqazaKTKrVGwqVqjIqGWRmmNTzTTUlIZTTTjTTSGJ2pven9qYalgKPuvTO9PH3W/CmmjoMQ9aTApWpKQyx/EaZT/4jTT0rRkIB0pw6j600dBxTh1FIYP1NIKc/U00dqGBKvQVPDBLKQY42cA8kDgf5xUC9q0LC9FqwB3H5w2B0PBH+FXFK+pEvIlbTrpQwMQ9M7hj+L/4hvyqRNEugQC8Ssf9rtwB09Tkf8BNOkvk24QSFUORk9QGkP8AJx+tSHWU86GSO2IEfGHOcrzjp7s/5itWo9TNOXQUaK3B+1qQwLRsqnBAJ5PpwM/iKtpocDS+Us77wSpLdG+cAY9ONxOfT3qt/bB8l40gQBgQCc5Xt+PGRUp1hpGD+WqPlssvU5bd+mBVLkJfOXU0mxV4WIlZZHbKE9B5aso/Mkn2rXtNF093tka3j2zSCFjubOVVmLdeCxUA/TiucbVJpGVtu0htwVei/KFwPwUVYGs3rZHnHYyKjAKOQuSOccHJ6004ktTZupHtgtppbeEq6wXbIUwGmYhSMjtjLYq5aRm2ktGwCI7yJIcp6mVXIOOeSPpgVy76leXMbrNKX3PvPGMN6gD24xT1vZ8glyQHZ1BPCknPH4gGq5ok8kjqbRpLKbTXVyEaa1SFjjaD5bCXb6ctg+9Z2kO0+mQWrzJnFzDCrsFA3QjAJPTLEjJrK+0ytEELHaowBk/L6kehqNpI4l3ysqL1yT/SplJFRgzsIZ4IbxvNuR5cN7aZw2QdkbBnUdxx1+lTR3WnaZb2UV3fQJ/Zri4ZgciU/vGKqR1I3IPxrzu68RbAEs4x8oIEjD8OKxJ7ma5ffO5c+/T8B2qJVktio0W9zqNT8WxGwtLTToPmg35mk6MWCAEDt909a5jUb651G6muryZpp5XLux7sTzx071FjrTGHyN9K55SctzojBR2FmQRiIgYJXNNW4YdK1NdtlgS1ZOjW0D/XdGuf1zWMPas0aNF2O6RhtlXj1qztUxZBDAjqO/1xWYPepg2FIHA9jVpk2Gs4zgncAeFHSmtM7Dk4HtSH2phqRjT3NIpKsGUlT2INB9KSgZr2XiPUbcJC8nnwqpRUk/hB9K3Y/EFncIsUxmjVVChWbcAfb0rjYx+8FWDWkakkZSpxZ2RmhmyFIkTAxsYEjFQSHMwkKDgjAI7VyisycoxX/dNWYtUu4sAyeYo/hYf1rT219yPZW2N2VsHayhlKIcH12iqkjFpN56+lOgvE1AgRK3nBVXywMkkADj1qxqGn3OnXYtbmIrcbVbyxyRuAIH15FXe+xNrOzM93YSFx1JORVeVixBPbgAdq37zwxqVrbSzP5DyQrvmt45VaSJfUgGsuw0y71W+js7WJmkY8kjhF9T7UmnsNNbma3rUbVfGn3Euo/YIU8y4MpiUDoSDjrVu58OsltPJa31vdyWw3TxRA5UdyCfvY9qjlZXMjBNMPSrljp91qd0sFrEzsepxwo9Se1Jqdg2nanNZb/NMZA3KPvcA/1qWna47q9iiaaa6E6DZWxS21DU1t72QA7AhKx56BiBWReWFxZX0lpKhMqHHy85z0x9c0nFoakmVPWkNbb+HprfRpr26JjlXaUhzyAT1Ydqx0hlmlWKONnduAqjJP0pOLW41JPYYPuvTCea3LrQvsOjPcTOPtPmBSinIUehx3qjpennUbooz7Io1Mkj+iihwkmkNSTVyielJW9FDol1Mtqi3ETOdqSsRye2R71kXVrJa3MkD4zGcE0nFoakmKPvGmmnD7xpD2qmSApe4+tIOlO7j0oGD9TQO1DdTSCkxEq1btbZZ1Z2mCbD0IJz8pPb6VUXoKngmeL5VIwx5yPYj+pq476kyv0Nh9KjVZB9pOFZk3Y6kED077k/M0JosDXMcIvCGd3QZU9VVT6epb8FqGTUriSJgSvXccDvnP+H5Cmf2rdtOk+5RIpLAhRwSoUnH4CtpOJnHmsaiaHaytB5d1KPPG5QwGcFlx2/ukk+4qddEsvLLi5mIYSeWMD5TtVk3cc8HnHqKzf7auzJG6+WhjJ2bR0GQcfhgCpk1q6AlAWLEm/Ax9zdgHH0AAFNOBLUy/BpFjLNGoupSryhR8v8JRWXt1LNj6VYm0ixhttxmlSUQofUFt8YdvykxWVDqdzE0bLs+RlcZHcKFH6AVYfVrmeFYnWPaI1jyByQGVs/U7F/KqvAm0+5sPpWlI0i7pgiuJPNz83lb0QqB0/jJ+uO1XLfRdMM0UcqyYjulSUqfmdWeRQvoPuJ09WrEbWLmW3aJooRuYEuM7sfKdv0yin8KZqXia7trIbFiSZpjIrqOS2WYZzxhS7EfXmjmilcXLN6DL7VdM022tVhi+1X4aX7QkhIRegQcenzH6+1cpJNLO26Vy5z3qMEkkk5YnJJ7mlrklNyZ1xjyod1zSDrzSinYBqR3EAx9KaVJBFSAdQaeE4osFySW6F7psETH95DEYjnuFJK/ocfhWfDGXG5TnHVadIDDLvHQ1CCY3yhIx0I9KnZlt3RZaLKblHPcVEKtQ3Cvwww3f3qOZFDkqeD2FMkgJqMmpGBHJFRH1pMYE0naikPpQBNAuWJ9KmPpTYFxGSe5p596YhhFNPFPNRntSGS2l5Pp95Fd2snlzwsHR8A4I+teg22oWuu+MtHvVPmLL9nEgbtIoAYH/AIEK83I4NaejXz2N9G6Bd6uJIyxPyuOR0+la0p8rsZ1YcyudjoBM3juVpTnzjcCXP8QKtnP6Vn+GtTvEuNOs0l2wyXaGTCjc/Tgt1xx0q5Nr+mxTXV9ZaZLHqN0rK5d/3ce775XnPPNYNlfx2Oo2lyLYeXbyB9qscn9a6XJI5lFtGxpBB8VXT9HRbpkx2bn/AOvVDwmA/iRUb/VtDIrjtt21Wh1lrXWV1GGBMrK77GJ+ZWJyD+BNWW1nSbNbmXSrG4ju7iMx7pnysQPXbj8qTkhqDMfTdQuoFSzhl2RTSK0m0ct04z1x7Vp6mqnx1KH+79piBz6fLmsOKVYbiOQxKQjA4BNWdU1JL7WLi9iiKLKwKhjyMAen0zWakramjTcri+ISza1qBfqJu/0q54jmkh1aGZG2zLbxPkjo3vRPqmiajMLu+tboXRwZEiYbJCPXPNZWpak+pXs91KgDSYwB0UDoP0pOS11Gk9C/DNLceF9VlmkZ5GljyzHJPNYkM0tviWJykikgMOoyKvW2owQ6PeWTxOXndWUg8DBrPd0I2qmBUSeiLirXNhZGk8IzsxJY3XJJ68Ck0Mj+zNXx9/yePphs1Wjv4F0CWyKP5rTeYD2xUWmagun3Jcx74pFKSJ6qarmV0/IXK7Mgttxu7Yg8+Yv86u+JMf2zJg9l/wDQRVmObQbR1uoTcSyKdyRMOFPufasm4uhd3Ek0wJZ2LcdvapbSja40ryuaQhsJZ5ZnR4YPN8sRxNkqNvXn/ax+tVrW1imhuWlZlMafJju2C3PthWH1xVpZIJ52eceVHMyFjGOjFW5x/vc/jUWniOWO7jeVY2ETSruB+cqjjaMd/mz+FMaHTaWsUu0XKFUhLyMR9xxwU9zuwP8AgQNRT2LW9pa3JlVhOGOwdUwe/wBQQfoa2Lm0tp2nRblYpWi3vvBO64L/ADoMDjlQAelZlw5ayfdzsa3C/wDfog/+gilYBlppd5qDqttGCJJRErOwVd2C2MnjoM1YXw3qjXd1aRxQyT2qB5FSdG4xn5SD830GasabLNc6d9kjUkK8mxF6s7QyfmThRj2rNtYr+DU0W1imS+jkG1QpDKwPcfXFJgh8OmX89m11DaSyW0Zw8qrlV78n8asWCQNDJ5sSs4PBLYx8rVYv7uaC08i1upY7Z55wY0chWXcMZH0rKjBaRVBIJYDIrRaMiSujopLW02sRb4X5sEMevmMo5+n/AKDU0Wm6c90E+ylSWYFS5+T5UIxz2y3X1q5rd49zb6jp7KgGlTiK1CKFKxYdWViPvHhTk5Oc+tSXcyyaNLYxxrHc6ZDDI0ufnfzABKGJ6/OUx6Aela3V9jJJ9zMktNPARhG8TOu7G7IT50HfkgK2PrV3+yLApMV8xfLLrknjOHZSf+AowP4VYsYLKfR4oLqEyapeW014s+7aUVXLBNuduCsTnOP4lpdE8Q6LDazW+vaTPeuzuUngk2EKwwQRkA9W5/2jRzJK7QOLbsmMOiWIUYlYDecMQfmX94EA9yYz/wB9VJHoELyhEmO7bENr/wATswVsY7DOam8R3NrZ3dounwMltJHFdRpK+5gjR7lVsHsZJP8A9WKz49blW4jmWEAoqAgH7zB1cn8duKu8SHGZoJ4fhYvItziBcHJ5bZs8wsQO+3j61xWusF1i4t0kWSO3kMSshyrYPJB7811E+vpY2V00McgBjWGHfjIURFFz75Ib8DXB9FrCvJbI2oxle7FPUEfQ/jUgOVz7UwDIIpR90/Q1zHQSjBp4Gc+lMi5A9MdamAA5IqkSJg4B7+lPBz0/I0mdsnXrSlM896YEV0haBj3GDVDP5Vpv8yFWGGwQKzamQ4i5IPB5pRK4/i/SmUZpDHF2PJNN60fyoyKAE/GkAyaXrT413OAKQFuNcRAGkYcipiBjGOKjOM1ZJDJwG/SmEdPSpJRwAO5pp71JQxuw96MkEEHBByDQ33wOtBoA2Y5RPAsnc9R6Gon6VX024EUrI3O4fJns1bdlpN3rVwkVrFk4PmyYwqAdya6Y+8jCXusxmqJqtTBP3e35QR1P1qW6024t7aGaa3MUVxv8lmPLbcZOPxo5WCkjLaozWnY6ReajG8lvbmRF4JLBRn6k81Smtpbed4bhGikQ4ZWHIrNxZSaK5ppqV0xJtX2603ahJUE57E96VirkRplPPpTSMVDKQD7jUw08fdf6CmmkMTtRR2ooGan25PtJlECooZWRFJIUqpC9evODUVsyR+c7NtIiZUGPvE/Lj8iT+FV6U1qZnQGDz7l1gdHaUfbCNwGxS27BPqBzVK7iMOmo+DsuDEUbHXZHtb8mbFZqsVJKkg4wcHrT2mleKOJ5GaOPOxSeFzycUXAtwSyQaY8sTtHIlyjK6nBU7W5BHSrqa7e2GrW+qI+64MSeYzDJkGADn3IA5655qhZ3MEe2K7hMlqZVeQKcMQARgfnmtGD+xNS1OU3U8lhZRIohUKWZ1Xgg9fmP8zSAs2V2ytd+H5IIZLZpJRG7IN6SDO0huuMqOOnWs+ynRLeZTsySSoYf7LdP0/Or2l2ktw9xr7SwJbwvI8itIA+4gkAL1OSwFZMNrNOjPGoZU68jsCf5CtE3chncalaIlhe6gDFPaXjDbJG43FmZ2+YfeBXPPb5aml0y0udW13fv5jJk54b95Btx+Jz+NYMdpLZeF5y0bI9xcBOOThEff+roM+xrRmmlj1LXrtd+14lljweMSSREfp29q39TH0LyWtvJ4h0hUmKq+nwp5ZBOA6KCufpITWQ+jgRSGOeNzHuUhhjLAkjnHdFc/hj0rStppT4o0iZ2VkFnBLkDAwsa5/WPFJot6DrNmsdosnm3S7N/zK7MxRdwP8O12z+FCE2xdc0qaTWJXSMPGCIY0BwyLGpQE+2I2P8AwGswafLGwMltIB5aS46/KRx06ZbjFbWteIINS1JriOFrdfP2kLnBjHmYY+7eZyPY02HUoo7qNjcDySI5ZMjp++QgHj+EbjTshXkcb4iJt7wWJ3Bof9aGH8X+f51jcVJc3ct7cvcTuzyPjLMeSAAB9eAKjPTPoa4Zu7udkVaI5ehzTh0IHvQAQxGKcinzSO2M0hj4wVCgjoKnAyDUag8/WpFBqhAwLKcdRQMlcrz7U8Ag8ikUEMRn6UACsr5Vhz6GqV3amI705jP6VdkXIzjn1pu47SrruQjBpbgjKz7UbvapZYjG5HbsaZioKG8n2pQBS0c0DE6VYtEJctjpUKRtIwCitFIxFGABVJEsH4Ge9Rdae596Z71QiN+Xx6Uw+op3cn3pOx4qRkRPz/hQT1NJn5jQ3QD8aQwyV5Bwc8EV3ng/V7ma+sLFJdtt+8eRFUDe+xup747VwR6KK2PDGqppOsRXMsbSIob5V65Kkd/rWlKVpGdWPNEfb3n2O7guFijlaIH5JFyueeo/HNbGv3sl7oGj3lxJvldrntj+JQBjtgVzjGtC+vbebw9pVoj5mt2nMq46bmBFbKe5k47FjWJGttL0S1ido4vshmIU43OxPJ/Kq+us11o+j30p3XDxPE7nqwU4GferG221zSLGE3cVve2SmIrLnEkeeCCPTpVPXZ7ZYLHTbWYTpZxkPKAcM7HJxntSk9GEU7oyHYCcHtxTdpWXkcA5zTGphYnqTWVzVIQk9ab9aXNJmoLQ4fdf8KYaev3XphoGHam04dKbSGWKU1ZurC6s44pJ4iiS52HP3sdarVqZgKWkpaQCn7tIPrSn7ppooGTKOOlWra48lHXafmzyD04I/rmqi9BV+ztYri3dmdkdW644xtJ/pVx30M5banRTayLqFJZJcFIREqlMYXeT24zt6nqTWzDqNpdWsen+QpllkAuplbh0UDYBz8o2uo7cr9a5WXTZY7c7HSQBTgDrgFgSc/7v6iqtnHNZ3+2RHi25D46Y+o+o/SupuzSMLJps76CG2axiu98cdxb2sttHbsp3ZlPDdPuqJWHrxwK2LXwbBaXdlqlpd7IbRklnWXsEIbcMe4H51y1vdbp1lYbz8xODyeUJH49K9g06xT+zY4nZZFcfvVYZDAn5l/kKuraCv3Mqd5ux5svgHWU0mK9gntrglPNa3VvmwT2zweD69+K47WJDbabKHhMcjKigMCp5GDwfxr6Fhthb/uI0URKv7tR2HGAPpivHvjUIItV05IwRPLG8kwx1w2FP4/N+Vc0qujN407yRxXg7TLHVvEkEGpysligMs+w/MwH8I+px+te2QeEvhVOoxYTLnsbiT/4qvCvD7FdUODg+W39K7q0unAAJrKnCMlqaVJyi9D0ZPAvwubpZyf8AgRJ/jUy/Dr4ZvytrIP8At5k/xrh4bxjjnitGK9fA5q/YxMvbzOpPwx+HT/dikX/t4k/xo/4VT4AcDaJRz189/wDGsKO+fPXmrkV+/wDepexQfWJdi/8A8Kh8EHpLP/3+f/Go2+DXg1jkXU4/7at/jSrfse9TrfN68UvY+Y/rD7FRvgr4SbOL+4H/AAM/41Gfgd4XP3dVuR/wL/69ai3jnkE1ILt8Akmj2XmH1jyMP/hQ/hoyBm1e5K4Py+9KfgN4WPTU7gfjW+Lx8cmlN6w7ml7LzK+seRzT/APw0ykLrNypPQjHFQ/8M/eH/wDoYLr/AL5FdQb1/Wmm+YnGTR7IPrHkc8nwG0CMYXX7n/vlaD8CtCP/ADMVyP8AgK1uPesB1qu9+4HJ/WmqXmT9Y8jHb4EaF28SXH4qtRt8CtFXp4lm/FVrVkvn5O41Um1Bxn5jT9j5h9YfYzm+BmijgeJZPxUVE3wR0gdPE35qP8KsyX5A+8apvftgnJ/On7BdxfWJdiB/gnpakkeJo/xH/wBaq8nwa05ck+J7f8R/9aia/Y8bjWfLdMTjJ5o9jEftps4PxJoj+H9aksGnjuFVQ0c0edrqe/I/D8KywSrBh1B4rf8AGU7za4oc52QIo+nX+tc+a55Kz0OqLvG7L5OUVscMMj6UxgQMkHFMtn3hUPRTx9KsFi00isSQc8E1qtUZvRlRsHqKacVMhXkbecHk1CNufmJx7UmhpkZ56Uw1PIB5mF46UwhWYqAc9j61LQ0yPim0tJx1FSUOX7r/AIUw04fdf8KaaQwHSm0tJQM6ae9W9fS1I80JKsTnP3l4wMH2LCnzadZ3NsLqON4QI2LLH83zBeM56DdkH0rAR2jdXRirKQQR61rxa4y2UtuybGkhaEyJ3XaABj3IOT/tVsZmbJbTQqjOh2uodSPQ4/8Aih+dRDnoa6q2EJsbWaSeMxtHGZARl1CAhsD0G1T+VU9chiudVhtrO3SNFgLKsS/N0LYb3GD+FIDCPSmg1rXvh+7tY3eN47lIwnmmI8xs5+VSD1P0z1rKZWRirAhlOCCOQakZIvSpopZIshGIB4I7Ht/U1CvatGwliFvJHIsbZOQrDn7p7/kPxrSJDLi6kxtwHTJx1B9SWP64rQsb2Ce68uOXKDOBJ3G1Rz9SP0qpJYQPETEWjYhjg8jhmGPx+UVRfTrmB9yoJYxkq6nqOOf/AB4Vu3JNGKSZ1qpF8m6No5AvzPGf4vMUE8d8NivR/DWqlIUgdyyq2wluorx7Trx1co0joeVOT0OR/UZrttK1dA6hlG3fksp5ZicDP4Fj+FdVlUjZnJJuEro9Qmu4gsUqt3Ab2BrwL4q6kNR8e3QR9yWsMVup9CFDN/48zD8K9m89X06Ul8bASxPTggE/+On9K+bdSvW1HVLu+fO64maXk+pzXn1oKKsdtGTk2yxoRxqY/wBxq7O3NcVoxxqaf7rfyrsrcjIpUth1lqakJFX4mP4Vmwckc1oRkKf6Vsc7LqNzVyPpnPFUI2BxxVuM5OM/hQSX0J7E1YU+9VFOAOanRulAWLSMR0NShznlvzqsrcjpUoYUgJiT2NISfWmq+O9BagBSTjrTCeetIWHHNMPrnigBjsfWqzOfWppSOoqq7CmAyRz61TlJIx3qxIRVOQ80AVpCapyNgHJq5Jt545qhPwTmgpFaVvQ1WJO6pZDUAOXFIpHJ+KW3a/MPRUH/AI6KxjWp4hbfr92f9oD9BWWe1ckt2dsfhRNaqXu4ow6p5jBNzdBnua6LXNPs9O06xmtJxcy3HmCSdc7WK7fug/UiuWNdDqJz4S0I/wC1cf8AoYrSm9GjOotUxLXSbWOwhvdRvTbLckrAiruJA4LH0FZ2pafLptyIpGWRHUSRSp92RT0IrS8QHNjohX7n2IAfXJzTNV58OaK7csFlUE+m6qaWxKb3Md3AlBHI4pgUiXPYc5pppM8dTis7mlhp7mkpTSVLKQ4fcaozT1PyNTD1oY0BpKU9KQUgLBo6UgIPSlrUgcjsmdrEZBU/QjBrWt9UUaul9EWtZym1nVj98/KzA9htJ4rHFLSA7VXCXrXt6ZYJ0mVovIRdvloqtvJB5YKQR6nrXHXEzz3Usskhkd3LNIerH1P161YsNSlsZgxHnQFSjwueGRsbgPTIHWqZILEgYHYZ6UXGSL2qzHbSyQmZF3KpIODzxj/EVWXtVu1uvs+RyMnOVPIP+eaqPmQyaK7nhTaHPHZh06/4k1oWepwtcEyjyBzt5yB8oUD+tSR+TfWoDKjDLjcBhlOxin8iT645qk2lNLve2kjIxkRMTu+nTrjJ+grb3lsZqz3NpTbTPhwm1U5kUfN/rlDHjqcEjmr/ANhEbPLA7qY3K7T/AHsFxg/7ob8RXHwPLazFXDKfusp7gH/EfpW7BrhaCSGRAd3mHI4yzKV3H8GIrelURhUps62+1q80/wAL6ktxj5YmjB4OW+5/M14+OOK73xhqEU3h7ETKDLcKuzHzbQZG7dsMv45rgga5sZJOdkbYSLUC9pJxqMZ9m/lXYWzcCuO0s41CP8cflXW25GBmsqexpV3NWFj2q/G3FZkLcZq9G+cVtc5mX4mNXYmHUVPp/hy9vrOK6ilgEcgOAzHPBx2FaCeFr5f+Wtv/AN9N/wDE15083wUJOMqiujdYOvJXUSij5GKmRu/arq+HL0f8tbf/AL6P+FSL4fvB1kg/76P+FL+2sB/z8RX1HEfysqK/OanVxgVYXQrof8tIf++j/hUg0a5H8cX/AH0f8KX9tYD/AJ+IPqOI/lZV3Cgt05q2dHuccSRfmf8ACs3dXVhsZQxKboyvYxq0KlL41YlLYqMyY70hPoamTT7qeJZI4cq3Q7gP51pWxFKir1ZKPqTCnObtFXKjt71Wdqt3drNabRMm0sOBuB/lVJVaWRYkGWcgADuTVRrU5Q9omuXv0E4Si+VrUikbjpVWVsA1ryaHqYUk24AHUmRf8awpj1qKWKo1bunNO3ZlSozh8SaK8rk1VlOQeamlbmqshHrWyknsKzK0p96gQ5lUe9bNp4d1XVLf7RZWwli3Fd3moOfoTVW+0LU9IeF761MSSPhSHVgSP90nFc31zDufs+dc3a+psqNTl5uV2PPdYbfrF2//AE1NZ7V2118NfGFxdTTJpOUkcsM3EQ4PturEm8G+JYZXjOhagxQ7SYrdnU49GUEH8DXKsXh5u0Zp/NHWqU0tUzDNaCXs1zp9vYyEGK3LmLA5BbBP8qsHwl4k6f2Bqn/gJJ/hUkHhTxIjknQdUAAyB9jk5/StI16afxL7yZU5W2HWmoWsumx2GpwPJFExMEsR+ePPJGO4qHVtRj1F4YrWHyLO2TZEjdcdyfc1NH4U8RiQH+wdU/G0k/wrMubS6sJZba8t5redQC0UyFGA9wfwNbRrQnpF3M3TcXdorupX6HvTD34rv9L+FGuatpFtfQXenLFcxiVFeRwQCO+Eq3/wpjxEUK/bdKH/AG0k/wDiK4ZZng4txdRJm8cPVauonmlJXpQ+C3iID/j90rd/10k/+IpG+CviI8i90oHv+9k/+IqP7VwX/PxfeV9Wq/ynm6/cb8KZ3r0sfBXxCFYG+0vJ6fvZP/iKb/wpPxF/z/aV/wB/ZP8A4ij+1cH/AM/F94/q1X+U83PSm16Wfgn4i/5/tL/7+yf/ABFcP4g0O58O6zPpd3JE80O3c0RJU5APGQD39K1o43D15ctKab8iZUZwV5IroiyfPGOQDuQ9uOo9ajUluMc0kRIkBBIIB5H0q1bFZpW4Cy+XJ06N8h/KuxaGLK9LSKreYIyPmzjB9aB0qtyQJ4xQKD0pAaQyVegq7a20c8EhLlXU8HHGNpP9KpDoKvabBNd3P2eGaOLerZMpIXofQdTnA+tXF9yX5Cy2txZsxYEDlRIh4PLLx9drCrNpqpildp03h88rxtJUoTj/AHSasvNLbs0d3CYZeFKSDIBZ9+fwU0sukxXFyVjHkyszDYANgO1doHpnJ/StEnvEzdvtEsV3Bd+YHRZ41VdoPDBRMvAPbOT0qxJoisA1tMqMMKUcn5mJTn2AEi/lWBJbTWrg9s/JIh4bGOR+YrQtNZkQxLOPMjQAZH3vvqxJ9ThAPwFWpLaRLi/smfrnmQyRWz4Ozccj7rZxyPrisjcBV3WbtbvUnMTu8MYEURb+6o9O2Tk/jVEAdTXJUlebOiCtFF7TG/0+P8f5V11u3TNcfpxAv4vqf5V1du3I5qqbIqGrCSKto3SqMR49KtRnpWxg0eqeGDnw7Zn2b/0I0t54htLG7e2ljmLpjJVRjkZ9fem+F/8AkW7P6N/6EanjhtLq/vEmtoJJY3X5mjBOCgx/Wvy+SofW60q8W4pvb1Ppoc/sIKDs7L8iqPFFi3SK4/75H+NOHiWz/wCeU/8A3yP8apW+mRf8JTNGYl8hFMgUr8vI6Y+pP5VrSRWEV5BbG0t90qsR+7HGP8mu+vRyynNRhTlLS+/zMITxUk25JWdiEeIbRukc/wCQ/wAaemuWruFCTZYgD5R/jVPVtPT7XaCBFjWU7GCLjHv/AJ9Kv30Vra26slvErs6opCDgk/4A0VKGWuMPZxbc03vsCqYpOXM1aJfPQ1x+4dc812B6H6VxW70OK9LhLSnV9Uc+ca8nzLdpbm7uUiHQ8sfQV1PyRR9lRB+AArP0a18m0Exxvl5z6L2pdSL3DpYQttaX5pG/up/9evMzTErMMd7Nu1OH6bs3wdL6vQ57e8/6Rzuo3ZvLp5Sfl6ID2Fbmm6PbwGC7DSM5QEBiMAkf/XqrL4dVI2d70KijJJj6D86j027uLzFvHqphdRhY2t15A9DnnivVzCvHFYRRwVS0I6S0f+RzUKcqdbmrxu3tsdLRXO3nhu4vZPMn1Mu+OMxYH6Hirui6LHpUJZsPcuPnkHb2Ht/Ovlq2Hw1OjzU63NLsk/zZ6salWU7OFl3uateW+Mj/AMVLd/RP/QBXa+IvEMejwGOLD3bj5V7KPU15dd3EtxO80zs8rnLMTyTX0nDGCrQbxM9E1ZHn5nWg4+yW5v8AgnWvsGr/AGKZ8QXXyjPaTt+fT8q9Iu7OC9iWK4jDqrrIAexU5FeX2HgnVNSsYb23uLVEkG5d7sGHPsvtXp9kt0tlCt6YzchAJDGSVJ9RkCvO4gdD6wq2Hn72zt3RtlymqfJNadCp4h1ZNC0C91J/+WERZQe7dFH5kVX8ISvN4P0iWRizvbIzMepJHJrivjXqE0Gh6fYo22K5mZ5D67AMD82z+Fdn4K/5EnRf+vSP+VcE8OqeXRq9ZS/BXOvnvX5OyLd14g0ayuGt7vV7C3nX70ctyiMPqCai/wCEr8OdP7f0v/wMj/xrwj4o/wDJQdS/7Z/+i1rju+a9rDcO0atGNRzeqT+85auNlCbjbY+vY5EliWSN1eNwGVlOQwPQg188/FMlfiFqBH9yL/0Wte7eHufDWl/9ecP/AKAK8P8AiRALr4oXFuTjzWt0z6ZRBXPw7Hlx04ron+ZWLlzYdS9D2XwZz4K0Y/8ATpH/ACrkvEXxaGga/d6X/YhnNuwXzPtW3dkA9Nhx1rtvDkaQ+G9PiiXaiQKqj0A4p1x4e0S8uHuLrRtPmmc5aSW2RmY+5Irzozw8MXUeJpuSu7etzWKnKhH2bs7Is6fd/b9NtbzZs+0QpLsznbuUHGe/WuD8V/FMeGPEE+lf2N9p8oIfM+07M7lB6bD6+tehxxpFEscaKkaAKqqMBQOgAqhdaBo19cNcXmkWFxO2N0k1sjsccDkjNc+FnhoVm68HKPRGs1NwSi9STSNQ/tXRrLUPK8r7VAk3l7t23cAcZ71xfi/4nf8ACKa62mf2P9qxGr+Z9p2de2Nh/nXewwxW8KQwxJFFGoVERcKoHQAdhVO70LSNQnM97pVjczEAGSa3R2x9SKMNPDRruVWm3DogkpuFk9R+j6h/aujWWo+V5X2qBJvL3btu4A4z3618+fFH/koWpf8AbP8A9FrX0bHHFbwrHGiRRRrhVUYVQOwHYV8z/EDUbbVfG+pXdnIssBdUWRTkNtUKSD3GRXtcORvi5zirRs/zObGu1FJvU52P7/4H+VS23+tP/XOT/wBANRRff564P8qktv8AWt/1zk/9Aavt0eOS28ivNEsvUMuHHUc9/WoWRo8A4wRkEdDRb/8AHxF/vr/Oljl2psZd6Ht6H2oEIykKpI4IyPpTRVi4jwkTId0ezAP4nrUABPQZpiJB0Fbnh68a0uRIlsty0bGXyT/EApzn1rCXoK1tEf7NfLdlnVU3Juj+8pKnn8KuL1JkdhGLPVo2hibzoWkaR7ecAOrMdrvn0AYgHrwK4u01CazmBOZNp4VzzngZ/ICuq1SHTbjSE1O2iMQQiN1U7v8AlkXwfU5A+bvuNZ8McF4JA4EjEkG4VuWYKpznv3/OtUuZ6GbdlqVPt8MiFEJMSoVCueQu9MfTOCePenarbW0NpcXEamJo3K4XkMxY7foMBvyFVr/TWgKyRxOsTLvUn+7u2jPp3qjf39w9hHayMCm/fnHLEZ5J79T+dE24pphFJtNGWFPU0pGOrcU3JPfinDHfp71xHSWdPwL6I5Oc9xXWW5965KyI+1xEdN1dXbnpWkDOZpRGrkZ4FUYjV2M8CtbmDR6v4W/5Fuz+jf8AoRqvb3PleM7yAniaNcD3Cg/yzVjwr/yLVn9G/wDQjWBqdx9l8aGcnhXjz9Noz+hr8+w1D2+JxUPKX4M96pPkoUpdrfkdmIUE7zAYdlCk+wJ/xrk9U1AjxB5qnK27BRj26/rmuruZxbWss7dI1LY9a883F2Lk5JJJNdfDWE9t7SpU105SMzq8sYxj3uei4SQI+AwB3Kfw/wDr1i61cZ1C0tweFYM31J/+t+tX9Hd30m2Lgg7cfgOB+mK568kZ9dcuMETBcewOBXLk+F/2is5O/Imi8ZV/cRa+1Y65vun6Vw2RXct91vpXBg816fCn8Or6o582+x8zs9O5022/65r/ACqwI0VzIEUO3VgOT+NcvpQuru5SJbiZYUwWw5AA9OtdJc3CWttJPJ91Bn6n0r5/McDKji/YwleUnsvM7sLWU6XM1ZIxfEt/sjFmjfM2Gkx6dhWOND1UhXS3I6EESKP61VupmuZ3mkOXc5NdFHrl6IU2aNcOu0YYE4I/75r6qpDEZbhqdHDRi7737/ejzFKniaspVG12sbFilxHZxLdSCSYD5mA/zmpyMggEjjqO1c7Nr+pmJhDolwrkfKxDMAfptqlY65rtpE0dzpN3dktlW8tlI9j8pr5Z5TiZXqvlTvtdf8MemsVTjaCv62Zlan4U1t76VkX7WGO7zvMVSfqCa5jUrK40+6a2u4/LmUAlcg4zz1Br0NvFOqL08M3h+hb/AOIrg/Ed9LqOsz3E1q9rIQoMTnlcADnIH1r67KsVjakvZ4iMVFLo1f8ABnl4qlQS54N3Oy8P+LNEsNAtLa6vfLmjQh18pzg5PoPeul0zWLDWYXmsJ/OjRtjHYy4P4gV5lY+BdT1XT4r2C4s1jmGQHdgfT+7Xb+DvD934esLiC7khd5Jd4MTEjGAO4HpXzmb4XAQU6lKo3O+359DvwlWu+WMo+7bc4j44/wDHvomf783/ALJXe+Cv+RJ0X/r0j/lXBfHH/j20T/fm/kld94K/5EnRf+vSP+VZYn/kUUfV/qbR/wB6foeGfFEkfELUsf8ATP8A9FrXH5zX0VpmkabqfjjxS1/p9pdmN7YIbiFZNoMXOMjjoK3/APhFPDn/AEANK/8AAOP/AAr1oZ7SwtOFGUW2or8kc88I6snNPqS+Hv8AkWtK/wCvOH/0AV4h8Rp0tvilcTuDtie3c49AiE17+iLGioihEUAKqjAA9BXzh8Sb2G+8e6lLA4eNSke4dCVQKf1Brj4cbljZ1EtLP80aYxKOHUWeiWfwo0DWLOPUZrvURJdDzWEcqBcnnjKGtO6+FWiXV8t4b7U45kACmOVBjH/AKq+D9M8T3XhTT57bxUkFu8IEUDaaj+Wo4A3bgT071rDw/wCMc/8AI8/+UmH/ABqMRjMRGtJfWUtX0f8A8iTRpQdOL5G9PL/MvaZ4M0bTbBrOS2XUAzl2kvkSV2PudvbFeR/F/T7LTfEtlFY2lvaxtaBmSCJUBO9ucD6V7fpVtfWmnpDqOofb7kE7rjyVi3c8fKOOK8a+NIz4r08f9OY/9DejJa9Wpj2pz5lZ+n3GmJhGNB2Vj1a18L+H2s4S2haYSY1yTaR88fSuG1T4LxX2qXV3BrK2sU0rOkCWXyxgnIUYccD6V6daf8eUH/XNf5V4/rfxc1/Tdev7CCy01ore4eJWeN8kKxAz89Y5dPMKtWaw89u//BuVUVKNNOaJ/wDhRf8A1Mh/8Av/ALZXmfiPR/7A8QXmlef5/wBnYL5uzbu4B6ZPr612p+NXiRTj7DpX/fqT/wCLrhdb1e413WLnU7mONJrhtzLECFHAHGSfSvpsvhmEaj+tyTVtLW3+44K7oOP7takMZE5J/wCWoBz/ALXH86bbf61v+ucn/oBqOIkPkHBGeR9KswYmdnBxKI33D+98h5r2UcZDb/8AHxH/AL6/zpi0+D/j4i/31/nTB0piLDSNH5JU8eXyD0IyevrTo0VyXi7I25CeR8p/MdKim+7F/wBc/wCppYGKyblJDBWII/3TTEID2q7YXa20nzg7CwJIPbnj9arDbP0AWX0HRv8A69TwWyy28xJKyowxn02scfoKqN76Ey21NR3kNtNDDdbBccS4PyS/PId31OxQKpwTXGmvJCSUfOACMqfXP4YH41V/f2cvlupBVslT3Kkj+ea2TPbXyQoDuQDaqN95D1Zsfio/D2rWPdbkMsfbkBlNyqCVV+aNzkP12r79Vqh4oCzLb3KwhGDvFIUXCEjG3A7cfqM0ySxZIxIo3wEGTaDkxjpz79KbqF35uktb7zJGm1kGMbMHGT69SPxqpu8HcmCSkrGATk0Ug6UtcJ1E9of9LiP+1XWW+cCuRtv+PqL/AHhXWWx4FVEiZpRE/hVyPpVKI81cjPStLmTR614U/wCRZsvo3/oRrEvLX7Z458kjK7kZvoEB/pitvwp/yLNl9G/9CNFla58S6ldkcAJEv12qT/SvzyliPYV8TJbtNL5s950/aUKcfT8jVniWeCSFujqVP4154kT/AGn7Pj95v2Y984rurW/W41C8tgf9QVH1yOf1rJXTv+KuZ8fu9vn/AI9P511ZPipYKFanU3tzL+vmiMbSVblce9jfhiWCBIk+6ihR+Fc3q8Xl67GwHEhRv1x/StbUNTSyvLWORtsbbmkPoMcfrWdqd5aXtxZm3l3usgBG0jgkeo9qxyqFejUdSUXyzi9SsW6cociesWjoX+430NcHn1rvX+430NcCeoNenwr8FX1Rz5qvg+Z12i26Q6cjr96QbmNW7m1hu4hHOm9Ac4yRz+BrmYLrWEgRYFm8oL8mIQRj64pxvdeHRLj/AMB//rVw1spxEsRKsq0U73vfU1pYqnGmoOD+40rzRNPSynkW3wyxsyne3Bx9av6f/wAg21/64p/IVy9xea60EiyLP5ZUh82+Bjvziuo0/wD5Btr/ANcU/kK5czpV6VCKrVOd3fW/Y1w86cqnuRtp2ILrW9OsZzBc3GyRQMrsY/qBVY+K9FXre/8AkJ/8K5/xNYXk+tSvDaTyoVX5kjJH3R6Cufm0rUgrMdPugAMk+S3H6V6WHyXAVKEZyqO7V91/kYVcZXjUcVHT0PWFYOoZTkEZB9q8g8X/APIzX3++P/QRXrkAK28QIIIQZB+leR+MD/xU99/vj/0EVhwxpiZry/U0zDWin5nV+HvF2h6f4fs7W6vvLmjTDL5LnBye4FdPpesWGtW7z6fP50aPsZtjLg4B6ED1rxb+xdVmiWWHTL2RHAZWSBiGHscV6P8ADmxu7DQrlLu2lt3e5LBZUKkjavOD9KM5y3C0qcq9Od5N7XRODxFWTUGtDlPjj/x7aJ/vTf8Asld74K/5EnRf+vSP+VcF8cv+PbRP96b/ANkrvfBX/Ik6L/15x/yrlxP/ACKKPq/1OiP+9P0PGviHrOp6X8QdWGn6jd2gk8ouLeZo92I164PPU1zP/CXeJP8AoYNV/wDAyT/Gtn4og/8ACwtS4P8Ayz6j/pmtcdg56Gvr8FTg8NTbS+FfkedXlJVZWfU218ReJL6OWBtZ1SeNl2ujXTkEHsRmqXlXgILRO2OzDNSaJO8N2UBIEnymtySRjxv5rsjyQ0irGDvLc7nw3qHxFtPDljBp3h3T5bNYh5MkkqhmU85I80evoK1m1f4o7vl8OaVj1aQf/Hqs+G/F6Q+HLGGPRNauRDEI2lt7TejEcHBzWmfGuP8AmWfEn/gB/wDZV8ZXdd1ZWw8Hr/XU9SlGPIvfZqeH59YuNHik121htb8lt8UJyoGeOdzdvevIvjVkeKtPI/58x/6G9ey6Zf8A9p2KXX2S7tNxI8q6j8uQYOORXjnxo/5Gex/68x/6G9ZZI3/aDurPXRdDXEr/AGd63PabT/jyg/65r/KqM3iTQreZ4Z9b02KWNiro90ispHUEE8VetP8Ajyg/65r/ACrzTWvg7/a+tXuo/wBumL7TM8vl/ZN23cc4zv5rzsJTw06kvrM3FeRo3NU1yK7O5/4Svw5/0H9K/wDAyP8AxrwX4m3ttfeOr24s7mK4gZYwskLh1P7tQcEHBrsv+FFD/oYz/wCAX/2yvN/Fnh//AIRjxDcaV9q+0+SEPm+XszuUN0yfX1r6bJ6WChXbw9Vydtmntp5HFiZVXTtONkZMX3vwP8qltiVmLA4Ijcgj/cNVc4pySMhypxwR+BGP619Nc82xbiCyTRugwwYF1H16iq46URTNDMkinlWBFDOGbIUAHsPXvT5kKxNL92H/AK5/1NJF98j/AGG/9BNNeQMEwD8q4P5mnR8Mc8Da3/oJqroVhoq5DcHymRz1wA3pww59etU/rTg2FK+pz/n86adhWN1xFcwN5gHLb9y8lQSAoz/30fxqhPbTWMwZWOAxCSr3IAJ/LIqvFMY+CMrnI56H1Hp0rXhuEurmJSvySM6t+KKD9CSDx71qmmRaxHBqCyB2m2q6hmAA+VyQQFx+P5UurRRvDOVVY5F3ljn7/wA+eB69fwqG7sSsSXESnDp5sigcRgkYx+YqsbqX7L5DfMiqyqD2z/8Aqptu1mSlrdGXQKB1orkOklt/+PiP/eFdZa/d61yUH+vj/wB4fzrrLPBUCmiJGjHVyP8AWqkfGKtx9jV3M7HqPhjU7CDw7aRTXttHIobcjyqCPmPYmsLW9UmGuXJsr6QQsVP7mU7Sdo9DXKxmrkdeRhsopUcROu3fm6P1OqeLlKmqfY0ILy4ikeSO4lSR+XZXILfWraaheFt32u43YxnzDnH51moB+FWU9MV6bo0pO7ivuOZTkupZeaWdg00ryMBjLtk4/GvQYf8AUR/7o/lXnidOamHSvLzTKfrqioy5VHyOjDYn2Lbavc7i7u4bWBmldQdpKqTy30riOtAznmlFaZZlkcBTcVK7YYnEuu1pax1un3lqmnW6vcwqwjUEGQAg4qx9vsh1u7f/AL+D/GuJNRvXmVOGqU5uXO9TojmMoxS5Tsr6/s2sLlVu4CxiYACQZJx25pLHUbJNPtle8t1YRICDKAQcd+a4h6gcetU+HKTpez53vcP7Qlzc1j0X+1dO739r/wB/l/xpv9r6YOuo2n/f9f8AGvM5O9VJO9Zf6r0v+fjK/tKX8p6nNr2kwRNI+pWuF67ZQx/ADmvJvEF7HqOtXd3ECI5H+XPcDj+majk7mqkh4r0suyilgZOUZNtmFfFyrLlaPWND1vSYPD+nxS6nZRyJborK9woKnaODzVubxRoFvE0kutaeFUEn/SUJ/AA5NeHTdDWDrBxbkerCvPqcN0pzcnN6m9PHyjFRsdJ8UfGWn+J72yg0tmltbRWJmZCu9mxnAPOBgdcd69E8BeMtBk8IWFtcanaWlxaxCGSO4lWM5HQjJ5BHpXz12orurZPQq4aOGu0o7ERxU1U9ofVf/CV+HP8AoP6V/wCBkf8AjR/wlfhz/oP6V/4GR/418qHNAySK4P8AVqj/ADs2+vy7I+rB4p8PMQBr2lknoBeR8/rXlPxDuba88TvNbTRTx+Ug3xMGGceorzrT7B72TLMUiX7zevsK3X2ogRfuqMDJroweU08HV9pGTeltRTxEqsbNHpfgrxhoOj+GILO+vvJuEdyyeTI2AWJHIBFb5+I/hMddW/8AJeX/AOJrwqRh61Vdh2rOrkWHq1HUlJ3bvuv8ioYmcI8qR76fiV4RH/MX/wDJeX/4mvHfH/iaHxR4j+1WyMLWGMQxMwwXAJO7HuSfwrnHYc1CxrowWUYfCVPaQbb8yKuJnUjys+hLf4meD47WJG1gBlQA/wCjS9cf7teY618UvEg1q9/svWP9A85/s/8Ao0f+rz8v3kz09ea4Ru9MNPDZNhaEnK3NfvZ/oRPFVJR5dvQ68/FPxn/0GB/4Cw//ABFc1q2r32uahJf6jP51zJgM+xVzgADgADoBVM02vQp4ajSfNTgk/JJGMqk5KzbEooorczCnDng02nL1oAeKmSoR2qZallInjPvVlFQ8FFP1FVoxxVmIDIqWyrXLKWls/wB6If8AAeKtW+mWobKF13DBy2QR9KigxjpWjBwT9e9Lna6lqCfQsppYluIpzdOWjkL5YZJ+YN/Q/nUV54UjkjMqX2Lg5Zi6cSMce/H8VaVso45NXHAOxSBjNHt57XD6vDc4a88IX9rZy3SywSrEu5lRvmx349utc9n1r2SONBt+UdQK4LxlpVppt5A1qmwT7mZR0HToO1OE3LcicOXY5yI/vk/3h/OussecVyMR/ep/vCuusOgrVGMjTXqBVpOgqqOoq1H1FMgtxjvVuP8AWqsdXIu1FxFlAKsL9KgSp1piJVOeBUy9BUSf1qdQMA+tACjpSe9O7U09M0XHYb3pjDvUhFRGlcLEb1A/v1qZulV36ii47EEhHTvVWUCrUgAJ9qqv1NK4WKslUpeKuS1TkouOxSnrntaP7pR/tV0M/Q1zmtfdT/epXKRj0fhQKDTKErc0XQjfxtPMWSIHCj+9681f8EaRaapf3Ru4/MFvGHVT0Jzjkd67k2sJfbs4A4xWFSpy6I2pU+bVnPLp/k26Qo37tBhQeaqT2rDncDXUTWsI/h6Vl3MKbulY81zo5UjnJYeuQOKqSRY71t3Mar0FZkoBzmtEyJIzHU5PNQMKuy1WatEZMrkUwipSajaqMyMjpTTTzTTTQj//2Q=="/>
          <p:cNvSpPr>
            <a:spLocks noChangeAspect="1" noChangeArrowheads="1"/>
          </p:cNvSpPr>
          <p:nvPr/>
        </p:nvSpPr>
        <p:spPr bwMode="auto">
          <a:xfrm>
            <a:off x="349250"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64" name="Picture 16" descr="https://timgsa.baidu.com/timg?image&amp;quality=80&amp;size=b9999_10000&amp;sec=1560160708379&amp;di=1284f6ae6f3739583bf86d3ccc7dcabe&amp;imgtype=0&amp;src=http%3A%2F%2Fpic.kekenet.com%2F2017%2F1018%2F505415083216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59" y="915566"/>
            <a:ext cx="2389925"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s0.bdstatic.com/70cFuHSh_Q1YnxGkpoWK1HF6hhy/it/u=2474281849,1084971999&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3134704"/>
            <a:ext cx="2278534" cy="18133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s1.bdstatic.com/70cFvXSh_Q1YnxGkpoWK1HF6hhy/it/u=312433384,4111077668&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543" y="859973"/>
            <a:ext cx="2567537" cy="41044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timgsa.baidu.com/timg?image&amp;quality=80&amp;size=b9999_10000&amp;sec=1560161243667&amp;di=329f300e5458067dbfe5275752f6c053&amp;imgtype=0&amp;src=http%3A%2F%2Fww2.sinaimg.cn%2Flarge%2F006mKaV8jw1fa7ncm7craj31hc0u0tc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088" y="940003"/>
            <a:ext cx="1872208" cy="1779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timgsa.baidu.com/timg?image&amp;quality=80&amp;size=b9999_10000&amp;sec=1560161626588&amp;di=4d6b662c884fae50a55f919e1849a698&amp;imgtype=0&amp;src=http%3A%2F%2Fimage.tmdb.org%2Ft%2Fp%2Foriginal%2Fpwgt0XzCRAaxlW2gVp82Wh9sFjI.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0921" y="915566"/>
            <a:ext cx="1843079" cy="18037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s3.bdstatic.com/70cFv8Sh_Q1YnxGkpoWK1HF6hhy/it/u=2110622646,358495293&amp;fm=26&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088" y="2787774"/>
            <a:ext cx="3779912" cy="2120018"/>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27DD0277-6043-464D-80C5-FD27FC8F4E44}" type="slidenum">
              <a:rPr lang="zh-CN" altLang="en-US" smtClean="0"/>
              <a:pPr/>
              <a:t>32</a:t>
            </a:fld>
            <a:endParaRPr lang="zh-CN" altLang="en-US"/>
          </a:p>
        </p:txBody>
      </p:sp>
    </p:spTree>
    <p:extLst>
      <p:ext uri="{BB962C8B-B14F-4D97-AF65-F5344CB8AC3E}">
        <p14:creationId xmlns:p14="http://schemas.microsoft.com/office/powerpoint/2010/main" val="220126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 calcmode="lin" valueType="num">
                                      <p:cBhvr additive="base">
                                        <p:cTn id="7" dur="500" fill="hold"/>
                                        <p:tgtEl>
                                          <p:spTgt spid="2056"/>
                                        </p:tgtEl>
                                        <p:attrNameLst>
                                          <p:attrName>ppt_x</p:attrName>
                                        </p:attrNameLst>
                                      </p:cBhvr>
                                      <p:tavLst>
                                        <p:tav tm="0">
                                          <p:val>
                                            <p:strVal val="#ppt_x"/>
                                          </p:val>
                                        </p:tav>
                                        <p:tav tm="100000">
                                          <p:val>
                                            <p:strVal val="#ppt_x"/>
                                          </p:val>
                                        </p:tav>
                                      </p:tavLst>
                                    </p:anim>
                                    <p:anim calcmode="lin" valueType="num">
                                      <p:cBhvr additive="base">
                                        <p:cTn id="8"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anim calcmode="lin" valueType="num">
                                      <p:cBhvr additive="base">
                                        <p:cTn id="13" dur="500" fill="hold"/>
                                        <p:tgtEl>
                                          <p:spTgt spid="2054"/>
                                        </p:tgtEl>
                                        <p:attrNameLst>
                                          <p:attrName>ppt_x</p:attrName>
                                        </p:attrNameLst>
                                      </p:cBhvr>
                                      <p:tavLst>
                                        <p:tav tm="0">
                                          <p:val>
                                            <p:strVal val="#ppt_x"/>
                                          </p:val>
                                        </p:tav>
                                        <p:tav tm="100000">
                                          <p:val>
                                            <p:strVal val="#ppt_x"/>
                                          </p:val>
                                        </p:tav>
                                      </p:tavLst>
                                    </p:anim>
                                    <p:anim calcmode="lin" valueType="num">
                                      <p:cBhvr additive="base">
                                        <p:cTn id="14"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8EED4-6E7E-4E0F-BBF9-16182D59DAB8}"/>
              </a:ext>
            </a:extLst>
          </p:cNvPr>
          <p:cNvSpPr>
            <a:spLocks noGrp="1"/>
          </p:cNvSpPr>
          <p:nvPr>
            <p:ph type="title"/>
          </p:nvPr>
        </p:nvSpPr>
        <p:spPr/>
        <p:txBody>
          <a:bodyPr/>
          <a:lstStyle/>
          <a:p>
            <a:pPr algn="ctr"/>
            <a:r>
              <a:rPr lang="en-US" altLang="zh-CN" dirty="0">
                <a:latin typeface="Comic Sans MS" pitchFamily="66" charset="0"/>
              </a:rPr>
              <a:t>Data</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516F7BF-54D0-4DAD-886C-E191DF2B0C36}"/>
              </a:ext>
            </a:extLst>
          </p:cNvPr>
          <p:cNvSpPr>
            <a:spLocks noGrp="1"/>
          </p:cNvSpPr>
          <p:nvPr>
            <p:ph idx="1"/>
          </p:nvPr>
        </p:nvSpPr>
        <p:spPr>
          <a:xfrm>
            <a:off x="107504" y="782904"/>
            <a:ext cx="8784976" cy="3805070"/>
          </a:xfrm>
        </p:spPr>
        <p:txBody>
          <a:bodyPr/>
          <a:lstStyle/>
          <a:p>
            <a:pPr>
              <a:spcBef>
                <a:spcPts val="0"/>
              </a:spcBef>
              <a:spcAft>
                <a:spcPts val="1200"/>
              </a:spcAft>
            </a:pPr>
            <a:r>
              <a:rPr lang="en-US" altLang="zh-CN" sz="2000" b="1" dirty="0">
                <a:solidFill>
                  <a:srgbClr val="2408F2"/>
                </a:solidFill>
                <a:latin typeface="Comic Sans MS" pitchFamily="66" charset="0"/>
              </a:rPr>
              <a:t>Data</a:t>
            </a:r>
            <a:r>
              <a:rPr lang="en-US" altLang="zh-CN" sz="2000" b="1" dirty="0">
                <a:latin typeface="Comic Sans MS" pitchFamily="66" charset="0"/>
              </a:rPr>
              <a:t> </a:t>
            </a:r>
            <a:r>
              <a:rPr lang="en-US" altLang="zh-CN" sz="2000" dirty="0">
                <a:latin typeface="Comic Sans MS" pitchFamily="66" charset="0"/>
              </a:rPr>
              <a:t>is a set of values of qualitative or quantitative variables.</a:t>
            </a:r>
          </a:p>
          <a:p>
            <a:pPr lvl="1">
              <a:spcBef>
                <a:spcPts val="0"/>
              </a:spcBef>
              <a:spcAft>
                <a:spcPts val="1200"/>
              </a:spcAft>
            </a:pPr>
            <a:r>
              <a:rPr lang="zh-CN" altLang="en-US" sz="1800" dirty="0">
                <a:latin typeface="Comic Sans MS" pitchFamily="66" charset="0"/>
              </a:rPr>
              <a:t>描述事物的符号记录</a:t>
            </a:r>
            <a:endParaRPr lang="en-US" altLang="zh-CN" sz="1800" dirty="0">
              <a:latin typeface="Comic Sans MS" pitchFamily="66" charset="0"/>
            </a:endParaRPr>
          </a:p>
          <a:p>
            <a:pPr>
              <a:spcBef>
                <a:spcPts val="0"/>
              </a:spcBef>
              <a:spcAft>
                <a:spcPts val="1200"/>
              </a:spcAft>
            </a:pPr>
            <a:r>
              <a:rPr lang="en-US" altLang="zh-CN" sz="2000" dirty="0">
                <a:latin typeface="Comic Sans MS" pitchFamily="66" charset="0"/>
              </a:rPr>
              <a:t>Data is </a:t>
            </a:r>
            <a:r>
              <a:rPr lang="en-US" altLang="zh-CN" sz="2000" dirty="0">
                <a:solidFill>
                  <a:srgbClr val="2408F2"/>
                </a:solidFill>
                <a:latin typeface="Comic Sans MS" pitchFamily="66" charset="0"/>
              </a:rPr>
              <a:t>collected, stored </a:t>
            </a:r>
            <a:r>
              <a:rPr lang="en-US" altLang="zh-CN" sz="2000" dirty="0">
                <a:latin typeface="Comic Sans MS" pitchFamily="66" charset="0"/>
              </a:rPr>
              <a:t>and </a:t>
            </a:r>
            <a:r>
              <a:rPr lang="en-US" altLang="zh-CN" sz="2000" dirty="0">
                <a:solidFill>
                  <a:srgbClr val="2408F2"/>
                </a:solidFill>
                <a:latin typeface="Comic Sans MS" pitchFamily="66" charset="0"/>
              </a:rPr>
              <a:t>analyzed</a:t>
            </a:r>
            <a:r>
              <a:rPr lang="en-US" altLang="zh-CN" sz="2000" dirty="0">
                <a:latin typeface="Comic Sans MS" pitchFamily="66" charset="0"/>
              </a:rPr>
              <a:t>. It can be </a:t>
            </a:r>
            <a:r>
              <a:rPr lang="en-US" altLang="zh-CN" sz="2000" dirty="0">
                <a:solidFill>
                  <a:srgbClr val="2408F2"/>
                </a:solidFill>
                <a:latin typeface="Comic Sans MS" pitchFamily="66" charset="0"/>
              </a:rPr>
              <a:t>visualized</a:t>
            </a:r>
            <a:r>
              <a:rPr lang="en-US" altLang="zh-CN" sz="2000" dirty="0">
                <a:latin typeface="Comic Sans MS" pitchFamily="66" charset="0"/>
              </a:rPr>
              <a:t> using graphs, images and other analysis tools.</a:t>
            </a:r>
          </a:p>
          <a:p>
            <a:pPr>
              <a:spcBef>
                <a:spcPts val="0"/>
              </a:spcBef>
              <a:spcAft>
                <a:spcPts val="1200"/>
              </a:spcAft>
            </a:pPr>
            <a:r>
              <a:rPr lang="en-US" altLang="zh-CN" sz="2000" dirty="0">
                <a:latin typeface="Comic Sans MS" pitchFamily="66" charset="0"/>
              </a:rPr>
              <a:t>Data has been described as the new oil of </a:t>
            </a:r>
            <a:r>
              <a:rPr lang="en-US" altLang="zh-CN" sz="2000" b="1" dirty="0">
                <a:solidFill>
                  <a:srgbClr val="FF0000"/>
                </a:solidFill>
                <a:latin typeface="Comic Sans MS" pitchFamily="66" charset="0"/>
              </a:rPr>
              <a:t>Digital Economy</a:t>
            </a:r>
            <a:r>
              <a:rPr lang="en-US" altLang="zh-CN" sz="2000" dirty="0">
                <a:latin typeface="Comic Sans MS" pitchFamily="66" charset="0"/>
              </a:rPr>
              <a:t>(</a:t>
            </a:r>
            <a:r>
              <a:rPr lang="zh-CN" altLang="en-US" sz="2000" dirty="0">
                <a:latin typeface="Comic Sans MS" pitchFamily="66" charset="0"/>
              </a:rPr>
              <a:t>数字经济</a:t>
            </a:r>
            <a:r>
              <a:rPr lang="en-US" altLang="zh-CN" sz="2000" dirty="0">
                <a:latin typeface="Comic Sans MS" pitchFamily="66" charset="0"/>
              </a:rPr>
              <a:t>).</a:t>
            </a:r>
          </a:p>
          <a:p>
            <a:pPr>
              <a:spcBef>
                <a:spcPts val="0"/>
              </a:spcBef>
              <a:spcAft>
                <a:spcPts val="1200"/>
              </a:spcAft>
            </a:pPr>
            <a:r>
              <a:rPr lang="en-US" altLang="zh-CN" sz="2000" b="1" dirty="0">
                <a:solidFill>
                  <a:srgbClr val="FF0000"/>
                </a:solidFill>
                <a:latin typeface="Comic Sans MS" pitchFamily="66" charset="0"/>
              </a:rPr>
              <a:t>Data, information, knowledge</a:t>
            </a:r>
            <a:r>
              <a:rPr lang="en-US" altLang="zh-CN" sz="2000" dirty="0">
                <a:latin typeface="Comic Sans MS" pitchFamily="66" charset="0"/>
              </a:rPr>
              <a:t> and </a:t>
            </a:r>
            <a:r>
              <a:rPr lang="en-US" altLang="zh-CN" sz="2000" b="1" dirty="0">
                <a:solidFill>
                  <a:srgbClr val="FF0000"/>
                </a:solidFill>
                <a:latin typeface="Comic Sans MS" pitchFamily="66" charset="0"/>
              </a:rPr>
              <a:t>wisdom</a:t>
            </a:r>
            <a:r>
              <a:rPr lang="en-US" altLang="zh-CN" sz="2000" dirty="0">
                <a:latin typeface="Comic Sans MS" pitchFamily="66" charset="0"/>
              </a:rPr>
              <a:t> are closely related concepts, but each has its own role in relation to the others, and each term has its own meaning.</a:t>
            </a:r>
            <a:endParaRPr lang="zh-CN" altLang="en-US" sz="2000" dirty="0">
              <a:latin typeface="Comic Sans MS" pitchFamily="66" charset="0"/>
            </a:endParaRPr>
          </a:p>
        </p:txBody>
      </p:sp>
    </p:spTree>
    <p:extLst>
      <p:ext uri="{BB962C8B-B14F-4D97-AF65-F5344CB8AC3E}">
        <p14:creationId xmlns:p14="http://schemas.microsoft.com/office/powerpoint/2010/main" val="26240609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8EED4-6E7E-4E0F-BBF9-16182D59DAB8}"/>
              </a:ext>
            </a:extLst>
          </p:cNvPr>
          <p:cNvSpPr>
            <a:spLocks noGrp="1"/>
          </p:cNvSpPr>
          <p:nvPr>
            <p:ph type="title"/>
          </p:nvPr>
        </p:nvSpPr>
        <p:spPr/>
        <p:txBody>
          <a:bodyPr/>
          <a:lstStyle/>
          <a:p>
            <a:pPr algn="ctr"/>
            <a:r>
              <a:rPr lang="en-US" altLang="zh-CN">
                <a:latin typeface="Comic Sans MS" pitchFamily="66" charset="0"/>
              </a:rPr>
              <a:t>Data related concepts and technologies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516F7BF-54D0-4DAD-886C-E191DF2B0C36}"/>
              </a:ext>
            </a:extLst>
          </p:cNvPr>
          <p:cNvSpPr>
            <a:spLocks noGrp="1"/>
          </p:cNvSpPr>
          <p:nvPr>
            <p:ph idx="1"/>
          </p:nvPr>
        </p:nvSpPr>
        <p:spPr>
          <a:xfrm>
            <a:off x="107504" y="627534"/>
            <a:ext cx="8784976" cy="3960440"/>
          </a:xfrm>
        </p:spPr>
        <p:txBody>
          <a:bodyPr/>
          <a:lstStyle/>
          <a:p>
            <a:pPr>
              <a:spcBef>
                <a:spcPts val="0"/>
              </a:spcBef>
              <a:spcAft>
                <a:spcPts val="600"/>
              </a:spcAft>
            </a:pPr>
            <a:r>
              <a:rPr lang="en-US" altLang="zh-CN" sz="2000" b="1" dirty="0">
                <a:latin typeface="Comic Sans MS" pitchFamily="66" charset="0"/>
              </a:rPr>
              <a:t>Data related </a:t>
            </a:r>
            <a:r>
              <a:rPr lang="en-US" altLang="zh-CN" sz="2000" b="1" dirty="0">
                <a:solidFill>
                  <a:srgbClr val="FF0000"/>
                </a:solidFill>
                <a:latin typeface="Comic Sans MS" pitchFamily="66" charset="0"/>
              </a:rPr>
              <a:t>concepts and technologies</a:t>
            </a:r>
          </a:p>
          <a:p>
            <a:pPr lvl="1">
              <a:spcBef>
                <a:spcPts val="0"/>
              </a:spcBef>
              <a:spcAft>
                <a:spcPts val="1200"/>
              </a:spcAft>
            </a:pPr>
            <a:r>
              <a:rPr lang="en-US" altLang="zh-CN" sz="1800" dirty="0">
                <a:solidFill>
                  <a:srgbClr val="2408F2"/>
                </a:solidFill>
                <a:latin typeface="Comic Sans MS" pitchFamily="66" charset="0"/>
              </a:rPr>
              <a:t>Data acquisition, Data modeling, Data structure</a:t>
            </a:r>
          </a:p>
          <a:p>
            <a:pPr lvl="1">
              <a:spcBef>
                <a:spcPts val="0"/>
              </a:spcBef>
              <a:spcAft>
                <a:spcPts val="1200"/>
              </a:spcAft>
            </a:pPr>
            <a:r>
              <a:rPr lang="en-US" altLang="zh-CN" sz="1800" dirty="0">
                <a:solidFill>
                  <a:srgbClr val="2408F2"/>
                </a:solidFill>
                <a:latin typeface="Comic Sans MS" pitchFamily="66" charset="0"/>
              </a:rPr>
              <a:t>Data integrity, Data maintenance, Data management</a:t>
            </a:r>
          </a:p>
          <a:p>
            <a:pPr lvl="1">
              <a:spcBef>
                <a:spcPts val="0"/>
              </a:spcBef>
              <a:spcAft>
                <a:spcPts val="1200"/>
              </a:spcAft>
            </a:pPr>
            <a:r>
              <a:rPr lang="en-US" altLang="zh-CN" sz="1800" dirty="0">
                <a:solidFill>
                  <a:srgbClr val="2408F2"/>
                </a:solidFill>
                <a:latin typeface="Comic Sans MS" pitchFamily="66" charset="0"/>
              </a:rPr>
              <a:t>Data analysis, Data mining, Data visualization, Data processing</a:t>
            </a:r>
          </a:p>
          <a:p>
            <a:pPr lvl="1">
              <a:spcBef>
                <a:spcPts val="0"/>
              </a:spcBef>
              <a:spcAft>
                <a:spcPts val="1200"/>
              </a:spcAft>
            </a:pPr>
            <a:r>
              <a:rPr lang="en-US" altLang="zh-CN" sz="1800" dirty="0">
                <a:solidFill>
                  <a:srgbClr val="2408F2"/>
                </a:solidFill>
                <a:latin typeface="Comic Sans MS" pitchFamily="66" charset="0"/>
              </a:rPr>
              <a:t>Data publication, Data protection, Big Data, Data science</a:t>
            </a:r>
            <a:endParaRPr lang="en-US" altLang="zh-CN" sz="1600" dirty="0">
              <a:solidFill>
                <a:srgbClr val="2408F2"/>
              </a:solidFill>
              <a:latin typeface="Comic Sans MS" pitchFamily="66" charset="0"/>
            </a:endParaRPr>
          </a:p>
          <a:p>
            <a:pPr>
              <a:spcBef>
                <a:spcPts val="0"/>
              </a:spcBef>
              <a:spcAft>
                <a:spcPts val="600"/>
              </a:spcAft>
            </a:pPr>
            <a:r>
              <a:rPr lang="en-US" altLang="zh-CN" sz="2000" b="1" dirty="0">
                <a:latin typeface="Comic Sans MS" pitchFamily="66" charset="0"/>
              </a:rPr>
              <a:t>Data resources</a:t>
            </a:r>
            <a:endParaRPr lang="en-US" altLang="zh-CN" sz="2000" dirty="0">
              <a:latin typeface="Comic Sans MS" pitchFamily="66" charset="0"/>
            </a:endParaRPr>
          </a:p>
          <a:p>
            <a:pPr lvl="1">
              <a:spcBef>
                <a:spcPts val="0"/>
              </a:spcBef>
              <a:spcAft>
                <a:spcPts val="1200"/>
              </a:spcAft>
            </a:pPr>
            <a:r>
              <a:rPr lang="en-US" altLang="zh-CN" sz="1800" dirty="0">
                <a:latin typeface="Comic Sans MS" pitchFamily="66" charset="0"/>
              </a:rPr>
              <a:t>Experimental data, Biological data, Environmental data, Transportation data, Industrial data, Economic data, … </a:t>
            </a:r>
          </a:p>
          <a:p>
            <a:pPr>
              <a:spcBef>
                <a:spcPts val="0"/>
              </a:spcBef>
              <a:spcAft>
                <a:spcPts val="1200"/>
              </a:spcAft>
            </a:pPr>
            <a:r>
              <a:rPr lang="en-US" altLang="zh-CN" sz="2000" dirty="0">
                <a:latin typeface="Comic Sans MS" pitchFamily="66" charset="0"/>
              </a:rPr>
              <a:t>Data set, Datasheet, </a:t>
            </a:r>
            <a:r>
              <a:rPr lang="en-US" altLang="zh-CN" sz="2000" b="1" dirty="0">
                <a:solidFill>
                  <a:srgbClr val="FF0000"/>
                </a:solidFill>
                <a:latin typeface="Comic Sans MS" pitchFamily="66" charset="0"/>
              </a:rPr>
              <a:t>Database</a:t>
            </a:r>
            <a:r>
              <a:rPr lang="zh-CN" altLang="en-US" sz="2000" dirty="0">
                <a:solidFill>
                  <a:srgbClr val="1B06BA"/>
                </a:solidFill>
                <a:latin typeface="Comic Sans MS" pitchFamily="66" charset="0"/>
              </a:rPr>
              <a:t>，</a:t>
            </a:r>
            <a:r>
              <a:rPr lang="en-US" altLang="zh-CN" sz="2000" dirty="0">
                <a:solidFill>
                  <a:srgbClr val="1B06BA"/>
                </a:solidFill>
                <a:latin typeface="Comic Sans MS" pitchFamily="66" charset="0"/>
              </a:rPr>
              <a:t>Data warehouse, Data mart, Data lake(</a:t>
            </a:r>
            <a:r>
              <a:rPr lang="zh-CN" altLang="en-US" sz="2000" dirty="0">
                <a:solidFill>
                  <a:srgbClr val="1B06BA"/>
                </a:solidFill>
                <a:latin typeface="Comic Sans MS" pitchFamily="66" charset="0"/>
              </a:rPr>
              <a:t>数据湖</a:t>
            </a:r>
            <a:r>
              <a:rPr lang="en-US" altLang="zh-CN" sz="2000" dirty="0">
                <a:solidFill>
                  <a:srgbClr val="1B06BA"/>
                </a:solidFill>
                <a:latin typeface="Comic Sans MS" pitchFamily="66" charset="0"/>
              </a:rPr>
              <a:t>),  Data </a:t>
            </a:r>
            <a:r>
              <a:rPr lang="en-US" altLang="zh-CN" sz="2000" dirty="0" err="1">
                <a:solidFill>
                  <a:srgbClr val="1B06BA"/>
                </a:solidFill>
                <a:latin typeface="Comic Sans MS" pitchFamily="66" charset="0"/>
              </a:rPr>
              <a:t>lakehouse</a:t>
            </a:r>
            <a:r>
              <a:rPr lang="en-US" altLang="zh-CN" sz="2000" dirty="0">
                <a:solidFill>
                  <a:srgbClr val="1B06BA"/>
                </a:solidFill>
                <a:latin typeface="Comic Sans MS" pitchFamily="66" charset="0"/>
              </a:rPr>
              <a:t>(</a:t>
            </a:r>
            <a:r>
              <a:rPr lang="zh-CN" altLang="en-US" sz="2000" dirty="0">
                <a:solidFill>
                  <a:srgbClr val="1B06BA"/>
                </a:solidFill>
                <a:latin typeface="Comic Sans MS" pitchFamily="66" charset="0"/>
              </a:rPr>
              <a:t>数据湖仓</a:t>
            </a:r>
            <a:r>
              <a:rPr lang="en-US" altLang="zh-CN" sz="2000" dirty="0">
                <a:solidFill>
                  <a:srgbClr val="1B06BA"/>
                </a:solidFill>
                <a:latin typeface="Comic Sans MS" pitchFamily="66" charset="0"/>
              </a:rPr>
              <a:t>), Data middle office(</a:t>
            </a:r>
            <a:r>
              <a:rPr lang="zh-CN" altLang="en-US" sz="2000" dirty="0">
                <a:solidFill>
                  <a:srgbClr val="1B06BA"/>
                </a:solidFill>
                <a:latin typeface="Comic Sans MS" pitchFamily="66" charset="0"/>
              </a:rPr>
              <a:t>数据中台</a:t>
            </a:r>
            <a:r>
              <a:rPr lang="en-US" altLang="zh-CN" sz="2000" dirty="0">
                <a:solidFill>
                  <a:srgbClr val="1B06BA"/>
                </a:solidFill>
                <a:latin typeface="Comic Sans MS" pitchFamily="66" charset="0"/>
              </a:rPr>
              <a:t>)</a:t>
            </a:r>
          </a:p>
        </p:txBody>
      </p:sp>
    </p:spTree>
    <p:extLst>
      <p:ext uri="{BB962C8B-B14F-4D97-AF65-F5344CB8AC3E}">
        <p14:creationId xmlns:p14="http://schemas.microsoft.com/office/powerpoint/2010/main" val="26246391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rPr>
              <a:t>Data warehouse, Data lake</a:t>
            </a:r>
            <a:endParaRPr lang="zh-CN" altLang="en-US">
              <a:latin typeface="Comic Sans MS" pitchFamily="66"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27535"/>
            <a:ext cx="856895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4092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rPr>
              <a:t>Data warehouse vs. Data lake</a:t>
            </a:r>
            <a:endParaRPr lang="zh-CN" altLang="en-US">
              <a:latin typeface="Comic Sans MS" pitchFamily="66"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8" y="771550"/>
            <a:ext cx="8751233" cy="3744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952844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rPr>
              <a:t>Data warehouse, Data lake, Lakehouse</a:t>
            </a:r>
            <a:endParaRPr lang="zh-CN" altLang="en-US">
              <a:latin typeface="Comic Sans MS" pitchFamily="66"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9542"/>
            <a:ext cx="9144000" cy="361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05689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rPr>
              <a:t>Application</a:t>
            </a:r>
            <a:endParaRPr lang="zh-CN" altLang="en-US">
              <a:latin typeface="Comic Sans MS" pitchFamily="66"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7534"/>
            <a:ext cx="9108504" cy="416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18869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E30AEEDF-1F3B-4124-B6CF-B6875E3FDE91}"/>
              </a:ext>
            </a:extLst>
          </p:cNvPr>
          <p:cNvSpPr txBox="1">
            <a:spLocks noChangeArrowheads="1"/>
          </p:cNvSpPr>
          <p:nvPr/>
        </p:nvSpPr>
        <p:spPr bwMode="auto">
          <a:xfrm>
            <a:off x="5580112" y="216148"/>
            <a:ext cx="3337620" cy="483394"/>
          </a:xfrm>
          <a:prstGeom prst="rect">
            <a:avLst/>
          </a:prstGeom>
          <a:noFill/>
          <a:ln w="9525">
            <a:noFill/>
            <a:miter lim="800000"/>
            <a:headEnd/>
            <a:tailEnd/>
          </a:ln>
        </p:spPr>
        <p:txBody>
          <a:bodyPr bIns="68580" anchor="b"/>
          <a:lstStyle/>
          <a:p>
            <a:pPr defTabSz="685800">
              <a:spcBef>
                <a:spcPct val="0"/>
              </a:spcBef>
            </a:pPr>
            <a:r>
              <a:rPr kumimoji="1" lang="en-US" altLang="zh-CN" sz="3000" b="1" dirty="0">
                <a:latin typeface="Comic Sans MS" pitchFamily="66" charset="0"/>
                <a:ea typeface="幼圆" pitchFamily="49" charset="-122"/>
              </a:rPr>
              <a:t>Big </a:t>
            </a:r>
            <a:r>
              <a:rPr kumimoji="1" lang="en-US" altLang="zh-CN" sz="3000" b="1" dirty="0" err="1">
                <a:latin typeface="Comic Sans MS" pitchFamily="66" charset="0"/>
                <a:ea typeface="幼圆" pitchFamily="49" charset="-122"/>
              </a:rPr>
              <a:t>Data:A</a:t>
            </a:r>
            <a:r>
              <a:rPr kumimoji="1" lang="en-US" altLang="zh-CN" sz="3000" b="1" dirty="0">
                <a:latin typeface="Comic Sans MS" pitchFamily="66" charset="0"/>
                <a:ea typeface="幼圆" pitchFamily="49" charset="-122"/>
              </a:rPr>
              <a:t> Joke</a:t>
            </a:r>
            <a:endParaRPr kumimoji="1" lang="zh-CN" altLang="en-US" sz="3000" b="1" dirty="0">
              <a:latin typeface="华文中宋" pitchFamily="2" charset="-122"/>
              <a:ea typeface="华文中宋" pitchFamily="2" charset="-122"/>
            </a:endParaRPr>
          </a:p>
        </p:txBody>
      </p:sp>
      <p:sp>
        <p:nvSpPr>
          <p:cNvPr id="3" name="Rectangle 3">
            <a:extLst>
              <a:ext uri="{FF2B5EF4-FFF2-40B4-BE49-F238E27FC236}">
                <a16:creationId xmlns:a16="http://schemas.microsoft.com/office/drawing/2014/main" id="{A6937E19-1AB1-4D10-A1A4-6CFEDDCDAB2A}"/>
              </a:ext>
            </a:extLst>
          </p:cNvPr>
          <p:cNvSpPr txBox="1">
            <a:spLocks noChangeArrowheads="1"/>
          </p:cNvSpPr>
          <p:nvPr/>
        </p:nvSpPr>
        <p:spPr bwMode="auto">
          <a:xfrm>
            <a:off x="218663" y="108368"/>
            <a:ext cx="8658350" cy="4537472"/>
          </a:xfrm>
          <a:prstGeom prst="rect">
            <a:avLst/>
          </a:prstGeom>
          <a:noFill/>
          <a:ln w="9525">
            <a:noFill/>
            <a:miter lim="800000"/>
            <a:headEnd/>
            <a:tailEnd/>
          </a:ln>
        </p:spPr>
        <p:txBody>
          <a:bodyPr/>
          <a:lstStyle/>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某比萨店的电话铃响了，客服人员拿起电话。</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a:t>
            </a:r>
            <a:r>
              <a:rPr kumimoji="1" lang="en-US" altLang="zh-CN" sz="1200" dirty="0">
                <a:solidFill>
                  <a:prstClr val="black"/>
                </a:solidFill>
                <a:latin typeface="Tahoma" pitchFamily="34" charset="0"/>
                <a:ea typeface="宋体" pitchFamily="2" charset="-122"/>
              </a:rPr>
              <a:t>XXX</a:t>
            </a:r>
            <a:r>
              <a:rPr kumimoji="1" lang="zh-CN" altLang="zh-CN" sz="1200" dirty="0">
                <a:solidFill>
                  <a:prstClr val="black"/>
                </a:solidFill>
                <a:latin typeface="Tahoma" pitchFamily="34" charset="0"/>
                <a:ea typeface="宋体" pitchFamily="2" charset="-122"/>
              </a:rPr>
              <a:t>比萨店。您好，请问有什么需要我为您服务 ？</a:t>
            </a:r>
            <a:r>
              <a:rPr kumimoji="1" lang="en-US" altLang="zh-CN" sz="1200" dirty="0">
                <a:solidFill>
                  <a:prstClr val="black"/>
                </a:solidFill>
                <a:latin typeface="Tahoma" pitchFamily="34" charset="0"/>
                <a:ea typeface="宋体" pitchFamily="2" charset="-122"/>
              </a:rPr>
              <a:t>  </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顾客：你好，我想要一份</a:t>
            </a:r>
            <a:r>
              <a:rPr kumimoji="1" lang="en-US" altLang="zh-CN" sz="1200" dirty="0">
                <a:solidFill>
                  <a:prstClr val="black"/>
                </a:solidFill>
                <a:latin typeface="Tahoma" pitchFamily="34" charset="0"/>
                <a:ea typeface="宋体" pitchFamily="2" charset="-122"/>
              </a:rPr>
              <a:t>……</a:t>
            </a:r>
            <a:endParaRPr kumimoji="1" lang="zh-CN"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客服：先生，烦请先把您的会员卡号告诉我。</a:t>
            </a:r>
            <a:r>
              <a:rPr kumimoji="1" lang="en-US" altLang="zh-CN" sz="1200" dirty="0">
                <a:solidFill>
                  <a:prstClr val="black"/>
                </a:solidFill>
                <a:latin typeface="Tahoma" pitchFamily="34" charset="0"/>
                <a:ea typeface="宋体" pitchFamily="2" charset="-122"/>
              </a:rPr>
              <a:t>                  </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a:t>
            </a:r>
            <a:r>
              <a:rPr kumimoji="1" lang="en-US" altLang="zh-CN" sz="1200" dirty="0">
                <a:solidFill>
                  <a:prstClr val="black"/>
                </a:solidFill>
                <a:latin typeface="Tahoma" pitchFamily="34" charset="0"/>
                <a:ea typeface="宋体" pitchFamily="2" charset="-122"/>
              </a:rPr>
              <a:t>16846146***</a:t>
            </a:r>
            <a:r>
              <a:rPr kumimoji="1" lang="zh-CN" altLang="zh-CN" sz="1200" dirty="0">
                <a:solidFill>
                  <a:prstClr val="black"/>
                </a:solidFill>
                <a:latin typeface="Tahoma" pitchFamily="34" charset="0"/>
                <a:ea typeface="宋体" pitchFamily="2" charset="-122"/>
              </a:rPr>
              <a:t>。</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客服：陈先生，您好！</a:t>
            </a:r>
            <a:r>
              <a:rPr kumimoji="1" lang="zh-CN" altLang="zh-CN" sz="1200" b="1" dirty="0">
                <a:solidFill>
                  <a:srgbClr val="C00000"/>
                </a:solidFill>
                <a:latin typeface="Tahoma" pitchFamily="34" charset="0"/>
                <a:ea typeface="宋体" pitchFamily="2" charset="-122"/>
              </a:rPr>
              <a:t>您是住在泉州路一号</a:t>
            </a:r>
            <a:r>
              <a:rPr kumimoji="1" lang="en-US" altLang="zh-CN" sz="1200" b="1" dirty="0">
                <a:solidFill>
                  <a:srgbClr val="C00000"/>
                </a:solidFill>
                <a:latin typeface="Tahoma" pitchFamily="34" charset="0"/>
                <a:ea typeface="宋体" pitchFamily="2" charset="-122"/>
              </a:rPr>
              <a:t>12</a:t>
            </a:r>
            <a:r>
              <a:rPr kumimoji="1" lang="zh-CN" altLang="zh-CN" sz="1200" b="1" dirty="0">
                <a:solidFill>
                  <a:srgbClr val="C00000"/>
                </a:solidFill>
                <a:latin typeface="Tahoma" pitchFamily="34" charset="0"/>
                <a:ea typeface="宋体" pitchFamily="2" charset="-122"/>
              </a:rPr>
              <a:t>楼</a:t>
            </a:r>
            <a:r>
              <a:rPr kumimoji="1" lang="en-US" altLang="zh-CN" sz="1200" b="1" dirty="0">
                <a:solidFill>
                  <a:srgbClr val="C00000"/>
                </a:solidFill>
                <a:latin typeface="Tahoma" pitchFamily="34" charset="0"/>
                <a:ea typeface="宋体" pitchFamily="2" charset="-122"/>
              </a:rPr>
              <a:t>120x</a:t>
            </a:r>
            <a:r>
              <a:rPr kumimoji="1" lang="zh-CN" altLang="zh-CN" sz="1200" b="1" dirty="0">
                <a:solidFill>
                  <a:srgbClr val="C00000"/>
                </a:solidFill>
                <a:latin typeface="Tahoma" pitchFamily="34" charset="0"/>
                <a:ea typeface="宋体" pitchFamily="2" charset="-122"/>
              </a:rPr>
              <a:t>室</a:t>
            </a:r>
            <a:r>
              <a:rPr kumimoji="1" lang="zh-CN" altLang="zh-CN" sz="1200" dirty="0">
                <a:solidFill>
                  <a:prstClr val="black"/>
                </a:solidFill>
                <a:latin typeface="Tahoma" pitchFamily="34" charset="0"/>
                <a:ea typeface="宋体" pitchFamily="2" charset="-122"/>
              </a:rPr>
              <a:t>，请问您想要点什么？</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顾客：我想要一个海鲜比萨</a:t>
            </a:r>
            <a:r>
              <a:rPr kumimoji="1" lang="en-US" altLang="zh-CN" sz="1200" dirty="0">
                <a:solidFill>
                  <a:prstClr val="black"/>
                </a:solidFill>
                <a:latin typeface="Tahoma" pitchFamily="34" charset="0"/>
                <a:ea typeface="宋体" pitchFamily="2" charset="-122"/>
              </a:rPr>
              <a:t>……</a:t>
            </a:r>
            <a:endParaRPr kumimoji="1" lang="zh-CN"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客服：陈先生，海鲜比萨不适合您。</a:t>
            </a:r>
            <a:r>
              <a:rPr kumimoji="1" lang="en-US" altLang="zh-CN" sz="1200" dirty="0">
                <a:solidFill>
                  <a:prstClr val="black"/>
                </a:solidFill>
                <a:latin typeface="Tahoma" pitchFamily="34" charset="0"/>
                <a:ea typeface="宋体" pitchFamily="2" charset="-122"/>
              </a:rPr>
              <a:t>                       </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顾客：为什么？</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a:t>
            </a:r>
            <a:r>
              <a:rPr kumimoji="1" lang="zh-CN" altLang="zh-CN" sz="1200" b="1" dirty="0">
                <a:solidFill>
                  <a:srgbClr val="C00000"/>
                </a:solidFill>
                <a:latin typeface="Tahoma" pitchFamily="34" charset="0"/>
                <a:ea typeface="宋体" pitchFamily="2" charset="-122"/>
              </a:rPr>
              <a:t>根据您的医疗记录，你的血压和胆固醇都偏高</a:t>
            </a:r>
            <a:r>
              <a:rPr kumimoji="1" lang="zh-CN" altLang="zh-CN" sz="1200" dirty="0">
                <a:solidFill>
                  <a:prstClr val="black"/>
                </a:solidFill>
                <a:latin typeface="Tahoma" pitchFamily="34" charset="0"/>
                <a:ea typeface="宋体" pitchFamily="2" charset="-122"/>
              </a:rPr>
              <a:t>。</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顾客：那你们有什么可以推荐的？</a:t>
            </a:r>
            <a:endParaRPr kumimoji="1" lang="en-US"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客服：您可以试试我们的低脂健康比萨。</a:t>
            </a:r>
            <a:r>
              <a:rPr kumimoji="1" lang="en-US" altLang="zh-CN" sz="1200" dirty="0">
                <a:solidFill>
                  <a:prstClr val="black"/>
                </a:solidFill>
                <a:latin typeface="Tahoma" pitchFamily="34" charset="0"/>
                <a:ea typeface="宋体" pitchFamily="2" charset="-122"/>
              </a:rPr>
              <a:t>               </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顾客：你怎么知道我会喜欢吃这种的？</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a:t>
            </a:r>
            <a:r>
              <a:rPr kumimoji="1" lang="zh-CN" altLang="zh-CN" sz="1200" b="1" dirty="0">
                <a:solidFill>
                  <a:srgbClr val="C00000"/>
                </a:solidFill>
                <a:latin typeface="Tahoma" pitchFamily="34" charset="0"/>
                <a:ea typeface="宋体" pitchFamily="2" charset="-122"/>
              </a:rPr>
              <a:t>您上星期一在中央图书馆借了一本《低脂健康食谱》</a:t>
            </a:r>
            <a:r>
              <a:rPr kumimoji="1" lang="zh-CN" altLang="zh-CN" sz="1200" dirty="0">
                <a:solidFill>
                  <a:prstClr val="black"/>
                </a:solidFill>
                <a:latin typeface="Tahoma" pitchFamily="34" charset="0"/>
                <a:ea typeface="宋体" pitchFamily="2" charset="-122"/>
              </a:rPr>
              <a:t>。</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顾客：好。那我要一个家庭特大号比萨，要付多少钱？</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a:t>
            </a:r>
            <a:r>
              <a:rPr kumimoji="1" lang="en-US" altLang="zh-CN" sz="1200" b="1" dirty="0">
                <a:solidFill>
                  <a:srgbClr val="C00000"/>
                </a:solidFill>
                <a:latin typeface="Tahoma" pitchFamily="34" charset="0"/>
                <a:ea typeface="宋体" pitchFamily="2" charset="-122"/>
              </a:rPr>
              <a:t>99</a:t>
            </a:r>
            <a:r>
              <a:rPr kumimoji="1" lang="zh-CN" altLang="zh-CN" sz="1200" b="1" dirty="0">
                <a:solidFill>
                  <a:srgbClr val="C00000"/>
                </a:solidFill>
                <a:latin typeface="Tahoma" pitchFamily="34" charset="0"/>
                <a:ea typeface="宋体" pitchFamily="2" charset="-122"/>
              </a:rPr>
              <a:t>元，这个足够您一家六口吃了。但您母亲应该少吃，她上个月刚刚做了心脏搭桥手术，还处在恢复期</a:t>
            </a:r>
            <a:r>
              <a:rPr kumimoji="1" lang="zh-CN" altLang="zh-CN" sz="1200" dirty="0">
                <a:solidFill>
                  <a:prstClr val="black"/>
                </a:solidFill>
                <a:latin typeface="Tahoma" pitchFamily="34" charset="0"/>
                <a:ea typeface="宋体" pitchFamily="2" charset="-122"/>
              </a:rPr>
              <a:t>。</a:t>
            </a:r>
            <a:endParaRPr kumimoji="1" lang="en-US"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顾客：那可以刷卡吗？</a:t>
            </a:r>
            <a:endParaRPr kumimoji="1" lang="en-US"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客服：陈先生，对不起。请您付现款，因为</a:t>
            </a:r>
            <a:r>
              <a:rPr kumimoji="1" lang="zh-CN" altLang="zh-CN" sz="1200" b="1" dirty="0">
                <a:solidFill>
                  <a:srgbClr val="C00000"/>
                </a:solidFill>
                <a:latin typeface="Tahoma" pitchFamily="34" charset="0"/>
                <a:ea typeface="宋体" pitchFamily="2" charset="-122"/>
              </a:rPr>
              <a:t>您的信用卡已经刷爆了，您现在还欠银行</a:t>
            </a:r>
            <a:r>
              <a:rPr kumimoji="1" lang="en-US" altLang="zh-CN" sz="1200" b="1" dirty="0">
                <a:solidFill>
                  <a:srgbClr val="C00000"/>
                </a:solidFill>
                <a:latin typeface="Tahoma" pitchFamily="34" charset="0"/>
                <a:ea typeface="宋体" pitchFamily="2" charset="-122"/>
              </a:rPr>
              <a:t>4807</a:t>
            </a:r>
            <a:r>
              <a:rPr kumimoji="1" lang="zh-CN" altLang="zh-CN" sz="1200" b="1" dirty="0">
                <a:solidFill>
                  <a:srgbClr val="C00000"/>
                </a:solidFill>
                <a:latin typeface="Tahoma" pitchFamily="34" charset="0"/>
                <a:ea typeface="宋体" pitchFamily="2" charset="-122"/>
              </a:rPr>
              <a:t>元，而且还不包括房贷利息</a:t>
            </a:r>
            <a:endParaRPr kumimoji="1" lang="en-US" altLang="zh-CN" sz="1200" b="1" dirty="0">
              <a:solidFill>
                <a:srgbClr val="C00000"/>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顾客：那我先去附近的提款机提款。</a:t>
            </a:r>
            <a:endParaRPr kumimoji="1" lang="en-US"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客服：陈先生，</a:t>
            </a:r>
            <a:r>
              <a:rPr kumimoji="1" lang="zh-CN" altLang="zh-CN" sz="1200" b="1" dirty="0">
                <a:solidFill>
                  <a:srgbClr val="C00000"/>
                </a:solidFill>
                <a:latin typeface="Tahoma" pitchFamily="34" charset="0"/>
                <a:ea typeface="宋体" pitchFamily="2" charset="-122"/>
              </a:rPr>
              <a:t>根据您的记录，您已经超过今日提款限额</a:t>
            </a:r>
            <a:r>
              <a:rPr kumimoji="1" lang="zh-CN" altLang="zh-CN" sz="1200" dirty="0">
                <a:solidFill>
                  <a:prstClr val="black"/>
                </a:solidFill>
                <a:latin typeface="Tahoma" pitchFamily="34" charset="0"/>
                <a:ea typeface="宋体" pitchFamily="2" charset="-122"/>
              </a:rPr>
              <a:t>。</a:t>
            </a:r>
            <a:r>
              <a:rPr kumimoji="1" lang="en-US" altLang="zh-CN" sz="1200" dirty="0">
                <a:solidFill>
                  <a:prstClr val="black"/>
                </a:solidFill>
                <a:latin typeface="Tahoma" pitchFamily="34" charset="0"/>
                <a:ea typeface="宋体" pitchFamily="2" charset="-122"/>
              </a:rPr>
              <a:t> </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顾客：算了，你们直接把比萨送我家吧，家里有现金。你们多久会送到？</a:t>
            </a:r>
            <a:endParaRPr kumimoji="1" lang="en-US"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客服：大约</a:t>
            </a:r>
            <a:r>
              <a:rPr kumimoji="1" lang="en-US" altLang="zh-CN" sz="1200" dirty="0">
                <a:solidFill>
                  <a:prstClr val="black"/>
                </a:solidFill>
                <a:latin typeface="Tahoma" pitchFamily="34" charset="0"/>
                <a:ea typeface="宋体" pitchFamily="2" charset="-122"/>
              </a:rPr>
              <a:t>30</a:t>
            </a:r>
            <a:r>
              <a:rPr kumimoji="1" lang="zh-CN" altLang="zh-CN" sz="1200" dirty="0">
                <a:solidFill>
                  <a:prstClr val="black"/>
                </a:solidFill>
                <a:latin typeface="Tahoma" pitchFamily="34" charset="0"/>
                <a:ea typeface="宋体" pitchFamily="2" charset="-122"/>
              </a:rPr>
              <a:t>分钟。如果您不想等，可以自己骑车来。</a:t>
            </a:r>
            <a:r>
              <a:rPr kumimoji="1" lang="en-US" altLang="zh-CN" sz="1200" dirty="0">
                <a:solidFill>
                  <a:prstClr val="black"/>
                </a:solidFill>
                <a:latin typeface="Tahoma" pitchFamily="34" charset="0"/>
                <a:ea typeface="宋体" pitchFamily="2" charset="-122"/>
              </a:rPr>
              <a:t>      </a:t>
            </a: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顾客：为什么？</a:t>
            </a:r>
            <a:endParaRPr kumimoji="1" lang="en-US"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客服：</a:t>
            </a:r>
            <a:r>
              <a:rPr kumimoji="1" lang="zh-CN" altLang="zh-CN" sz="1200" b="1" dirty="0">
                <a:solidFill>
                  <a:srgbClr val="C00000"/>
                </a:solidFill>
                <a:latin typeface="Tahoma" pitchFamily="34" charset="0"/>
                <a:ea typeface="宋体" pitchFamily="2" charset="-122"/>
              </a:rPr>
              <a:t>根据我们全球定位系统的车辆行驶自动跟踪系统记录。您登记有一辆车号为</a:t>
            </a:r>
            <a:r>
              <a:rPr kumimoji="1" lang="en-US" altLang="zh-CN" sz="1200" b="1" dirty="0">
                <a:solidFill>
                  <a:srgbClr val="C00000"/>
                </a:solidFill>
                <a:latin typeface="Tahoma" pitchFamily="34" charset="0"/>
                <a:ea typeface="宋体" pitchFamily="2" charset="-122"/>
              </a:rPr>
              <a:t>XX-748</a:t>
            </a:r>
            <a:r>
              <a:rPr kumimoji="1" lang="zh-CN" altLang="zh-CN" sz="1200" b="1" dirty="0">
                <a:solidFill>
                  <a:srgbClr val="C00000"/>
                </a:solidFill>
                <a:latin typeface="Tahoma" pitchFamily="34" charset="0"/>
                <a:ea typeface="宋体" pitchFamily="2" charset="-122"/>
              </a:rPr>
              <a:t>的摩托车，而目前您正在解放路东段华联商场右侧骑着这辆摩托车</a:t>
            </a:r>
            <a:r>
              <a:rPr kumimoji="1" lang="zh-CN" altLang="zh-CN" sz="1200" dirty="0">
                <a:solidFill>
                  <a:prstClr val="black"/>
                </a:solidFill>
                <a:latin typeface="Tahoma" pitchFamily="34" charset="0"/>
                <a:ea typeface="宋体" pitchFamily="2" charset="-122"/>
              </a:rPr>
              <a:t>。</a:t>
            </a:r>
            <a:endParaRPr kumimoji="1" lang="en-US"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zh-CN" altLang="zh-CN" sz="1200" dirty="0">
                <a:solidFill>
                  <a:prstClr val="black"/>
                </a:solidFill>
                <a:latin typeface="Tahoma" pitchFamily="34" charset="0"/>
                <a:ea typeface="宋体" pitchFamily="2" charset="-122"/>
              </a:rPr>
              <a:t>顾客当即晕倒</a:t>
            </a:r>
            <a:r>
              <a:rPr kumimoji="1" lang="en-US" altLang="zh-CN" sz="1200" dirty="0">
                <a:solidFill>
                  <a:prstClr val="black"/>
                </a:solidFill>
                <a:latin typeface="Tahoma" pitchFamily="34" charset="0"/>
                <a:ea typeface="宋体" pitchFamily="2" charset="-122"/>
              </a:rPr>
              <a:t>……</a:t>
            </a:r>
            <a:endParaRPr kumimoji="1" lang="zh-CN" altLang="zh-CN" sz="1200" dirty="0">
              <a:solidFill>
                <a:prstClr val="black"/>
              </a:solidFill>
              <a:latin typeface="Tahoma" pitchFamily="34" charset="0"/>
              <a:ea typeface="宋体" pitchFamily="2" charset="-122"/>
            </a:endParaRPr>
          </a:p>
          <a:p>
            <a:pPr marL="204788" indent="-204788" defTabSz="685800" eaLnBrk="0" hangingPunct="0">
              <a:spcBef>
                <a:spcPct val="0"/>
              </a:spcBef>
            </a:pPr>
            <a:r>
              <a:rPr kumimoji="1" lang="en-US" altLang="zh-CN" sz="1200" dirty="0">
                <a:solidFill>
                  <a:prstClr val="black"/>
                </a:solidFill>
                <a:latin typeface="Tahoma" pitchFamily="34" charset="0"/>
                <a:ea typeface="宋体" pitchFamily="2" charset="-122"/>
              </a:rPr>
              <a:t> </a:t>
            </a:r>
            <a:endParaRPr kumimoji="1" lang="zh-CN" altLang="zh-CN" sz="1200" dirty="0">
              <a:solidFill>
                <a:prstClr val="black"/>
              </a:solidFill>
              <a:latin typeface="Tahoma" pitchFamily="34" charset="0"/>
              <a:ea typeface="宋体" pitchFamily="2" charset="-122"/>
            </a:endParaRPr>
          </a:p>
          <a:p>
            <a:pPr marL="204788" indent="-204788" defTabSz="685800">
              <a:spcBef>
                <a:spcPts val="431"/>
              </a:spcBef>
              <a:buClr>
                <a:srgbClr val="D34817"/>
              </a:buClr>
              <a:buSzPct val="85000"/>
              <a:buFont typeface="Wingdings 2" pitchFamily="18" charset="2"/>
              <a:buChar char=""/>
            </a:pPr>
            <a:endParaRPr kumimoji="1" lang="en-US" altLang="zh-CN" sz="1200" b="1" dirty="0">
              <a:solidFill>
                <a:prstClr val="black"/>
              </a:solidFill>
              <a:latin typeface="Comic Sans MS" pitchFamily="66" charset="0"/>
              <a:ea typeface="宋体" pitchFamily="2" charset="-122"/>
            </a:endParaRPr>
          </a:p>
        </p:txBody>
      </p:sp>
      <p:sp>
        <p:nvSpPr>
          <p:cNvPr id="4" name="椭圆形标注 1">
            <a:extLst>
              <a:ext uri="{FF2B5EF4-FFF2-40B4-BE49-F238E27FC236}">
                <a16:creationId xmlns:a16="http://schemas.microsoft.com/office/drawing/2014/main" id="{5A14CD60-14C3-49DE-AB9F-22EB944A6349}"/>
              </a:ext>
            </a:extLst>
          </p:cNvPr>
          <p:cNvSpPr/>
          <p:nvPr/>
        </p:nvSpPr>
        <p:spPr>
          <a:xfrm>
            <a:off x="4135302" y="123421"/>
            <a:ext cx="1133475" cy="459581"/>
          </a:xfrm>
          <a:prstGeom prst="wedgeEllipseCallout">
            <a:avLst>
              <a:gd name="adj1" fmla="val -85659"/>
              <a:gd name="adj2" fmla="val 154876"/>
            </a:avLst>
          </a:prstGeom>
          <a:solidFill>
            <a:srgbClr val="FFFF00"/>
          </a:solidFill>
          <a:ln w="12700" cap="flat" cmpd="sng" algn="ctr">
            <a:solidFill>
              <a:sysClr val="windowText" lastClr="000000"/>
            </a:solidFill>
            <a:prstDash val="solid"/>
          </a:ln>
          <a:effectLst/>
        </p:spPr>
        <p:txBody>
          <a:bodyPr anchor="ctr"/>
          <a:lstStyle/>
          <a:p>
            <a:pPr marL="0" marR="0" lvl="0" indent="0" algn="ctr" defTabSz="685800" eaLnBrk="1" fontAlgn="auto" latinLnBrk="0" hangingPunct="1">
              <a:lnSpc>
                <a:spcPct val="100000"/>
              </a:lnSpc>
              <a:spcBef>
                <a:spcPct val="0"/>
              </a:spcBef>
              <a:spcAft>
                <a:spcPts val="0"/>
              </a:spcAft>
              <a:buClrTx/>
              <a:buSzTx/>
              <a:buFontTx/>
              <a:buNone/>
              <a:tabLst/>
              <a:defRPr/>
            </a:pPr>
            <a:r>
              <a:rPr kumimoji="1" lang="zh-CN" altLang="en-US" sz="1200" b="0" i="0" u="none" strike="noStrike" kern="0" cap="none" spc="0" normalizeH="0" baseline="0" noProof="0" dirty="0">
                <a:ln>
                  <a:noFill/>
                </a:ln>
                <a:solidFill>
                  <a:prstClr val="black"/>
                </a:solidFill>
                <a:effectLst/>
                <a:uLnTx/>
                <a:uFillTx/>
                <a:latin typeface="Perpetua"/>
                <a:ea typeface="宋体" panose="02010600030101010101" pitchFamily="2" charset="-122"/>
                <a:cs typeface="+mn-cs"/>
              </a:rPr>
              <a:t>家庭住址</a:t>
            </a:r>
          </a:p>
        </p:txBody>
      </p:sp>
      <p:sp>
        <p:nvSpPr>
          <p:cNvPr id="5" name="椭圆形标注 7">
            <a:extLst>
              <a:ext uri="{FF2B5EF4-FFF2-40B4-BE49-F238E27FC236}">
                <a16:creationId xmlns:a16="http://schemas.microsoft.com/office/drawing/2014/main" id="{E55F6C18-F895-4D4D-8C10-F93FF1BF4C35}"/>
              </a:ext>
            </a:extLst>
          </p:cNvPr>
          <p:cNvSpPr/>
          <p:nvPr/>
        </p:nvSpPr>
        <p:spPr>
          <a:xfrm>
            <a:off x="3851920" y="1397173"/>
            <a:ext cx="1134666" cy="459581"/>
          </a:xfrm>
          <a:prstGeom prst="wedgeEllipseCallout">
            <a:avLst>
              <a:gd name="adj1" fmla="val -77337"/>
              <a:gd name="adj2" fmla="val 28245"/>
            </a:avLst>
          </a:prstGeom>
          <a:solidFill>
            <a:srgbClr val="FFFF00"/>
          </a:solidFill>
          <a:ln w="12700" cap="flat" cmpd="sng" algn="ctr">
            <a:solidFill>
              <a:sysClr val="windowText" lastClr="000000"/>
            </a:solidFill>
            <a:prstDash val="solid"/>
          </a:ln>
          <a:effectLst/>
        </p:spPr>
        <p:txBody>
          <a:bodyPr anchor="ctr"/>
          <a:lstStyle/>
          <a:p>
            <a:pPr marL="0" marR="0" lvl="0" indent="0" algn="ctr" defTabSz="685800" eaLnBrk="1" fontAlgn="auto" latinLnBrk="0" hangingPunct="1">
              <a:lnSpc>
                <a:spcPct val="100000"/>
              </a:lnSpc>
              <a:spcBef>
                <a:spcPct val="0"/>
              </a:spcBef>
              <a:spcAft>
                <a:spcPts val="0"/>
              </a:spcAft>
              <a:buClrTx/>
              <a:buSzTx/>
              <a:buFontTx/>
              <a:buNone/>
              <a:tabLst/>
              <a:defRPr/>
            </a:pPr>
            <a:r>
              <a:rPr kumimoji="1" lang="zh-CN" altLang="en-US" sz="1200" b="0" i="0" u="none" strike="noStrike" kern="0" cap="none" spc="0" normalizeH="0" baseline="0" noProof="0">
                <a:ln>
                  <a:noFill/>
                </a:ln>
                <a:solidFill>
                  <a:prstClr val="black"/>
                </a:solidFill>
                <a:effectLst/>
                <a:uLnTx/>
                <a:uFillTx/>
                <a:latin typeface="Perpetua"/>
                <a:ea typeface="宋体" panose="02010600030101010101" pitchFamily="2" charset="-122"/>
                <a:cs typeface="+mn-cs"/>
              </a:rPr>
              <a:t>医疗记录</a:t>
            </a:r>
          </a:p>
        </p:txBody>
      </p:sp>
      <p:sp>
        <p:nvSpPr>
          <p:cNvPr id="6" name="椭圆形标注 8">
            <a:extLst>
              <a:ext uri="{FF2B5EF4-FFF2-40B4-BE49-F238E27FC236}">
                <a16:creationId xmlns:a16="http://schemas.microsoft.com/office/drawing/2014/main" id="{60B4B4D9-4E6D-4EAC-BFEF-18E1360F517E}"/>
              </a:ext>
            </a:extLst>
          </p:cNvPr>
          <p:cNvSpPr/>
          <p:nvPr/>
        </p:nvSpPr>
        <p:spPr>
          <a:xfrm>
            <a:off x="4708885" y="2147313"/>
            <a:ext cx="1134665" cy="459581"/>
          </a:xfrm>
          <a:prstGeom prst="wedgeEllipseCallout">
            <a:avLst>
              <a:gd name="adj1" fmla="val -90289"/>
              <a:gd name="adj2" fmla="val 38904"/>
            </a:avLst>
          </a:prstGeom>
          <a:solidFill>
            <a:srgbClr val="FFFF00"/>
          </a:solidFill>
          <a:ln w="12700" cap="flat" cmpd="sng" algn="ctr">
            <a:solidFill>
              <a:sysClr val="windowText" lastClr="000000"/>
            </a:solidFill>
            <a:prstDash val="solid"/>
          </a:ln>
          <a:effectLst/>
        </p:spPr>
        <p:txBody>
          <a:bodyPr anchor="ctr"/>
          <a:lstStyle/>
          <a:p>
            <a:pPr marL="0" marR="0" lvl="0" indent="0" algn="ctr" defTabSz="685800" eaLnBrk="1" fontAlgn="auto" latinLnBrk="0" hangingPunct="1">
              <a:lnSpc>
                <a:spcPct val="100000"/>
              </a:lnSpc>
              <a:spcBef>
                <a:spcPct val="0"/>
              </a:spcBef>
              <a:spcAft>
                <a:spcPts val="0"/>
              </a:spcAft>
              <a:buClrTx/>
              <a:buSzTx/>
              <a:buFontTx/>
              <a:buNone/>
              <a:tabLst/>
              <a:defRPr/>
            </a:pPr>
            <a:r>
              <a:rPr kumimoji="1" lang="zh-CN" altLang="en-US" sz="1200" b="0" i="0" u="none" strike="noStrike" kern="0" cap="none" spc="0" normalizeH="0" baseline="0" noProof="0">
                <a:ln>
                  <a:noFill/>
                </a:ln>
                <a:solidFill>
                  <a:prstClr val="black"/>
                </a:solidFill>
                <a:effectLst/>
                <a:uLnTx/>
                <a:uFillTx/>
                <a:latin typeface="Perpetua"/>
                <a:ea typeface="宋体" panose="02010600030101010101" pitchFamily="2" charset="-122"/>
                <a:cs typeface="+mn-cs"/>
              </a:rPr>
              <a:t>借阅记录</a:t>
            </a:r>
          </a:p>
        </p:txBody>
      </p:sp>
      <p:sp>
        <p:nvSpPr>
          <p:cNvPr id="7" name="椭圆形标注 9">
            <a:extLst>
              <a:ext uri="{FF2B5EF4-FFF2-40B4-BE49-F238E27FC236}">
                <a16:creationId xmlns:a16="http://schemas.microsoft.com/office/drawing/2014/main" id="{9AFE57D1-E24E-42CF-803C-6CAD947CEB5F}"/>
              </a:ext>
            </a:extLst>
          </p:cNvPr>
          <p:cNvSpPr/>
          <p:nvPr/>
        </p:nvSpPr>
        <p:spPr>
          <a:xfrm>
            <a:off x="6259667" y="1736828"/>
            <a:ext cx="1134666" cy="459581"/>
          </a:xfrm>
          <a:prstGeom prst="wedgeEllipseCallout">
            <a:avLst>
              <a:gd name="adj1" fmla="val -53776"/>
              <a:gd name="adj2" fmla="val 187793"/>
            </a:avLst>
          </a:prstGeom>
          <a:solidFill>
            <a:srgbClr val="FFFF00"/>
          </a:solidFill>
          <a:ln w="12700" cap="flat" cmpd="sng" algn="ctr">
            <a:solidFill>
              <a:sysClr val="windowText" lastClr="000000"/>
            </a:solidFill>
            <a:prstDash val="solid"/>
          </a:ln>
          <a:effectLst/>
        </p:spPr>
        <p:txBody>
          <a:bodyPr anchor="ctr"/>
          <a:lstStyle/>
          <a:p>
            <a:pPr marL="0" marR="0" lvl="0" indent="0" algn="ctr" defTabSz="685800" eaLnBrk="1" fontAlgn="auto" latinLnBrk="0" hangingPunct="1">
              <a:lnSpc>
                <a:spcPct val="100000"/>
              </a:lnSpc>
              <a:spcBef>
                <a:spcPct val="0"/>
              </a:spcBef>
              <a:spcAft>
                <a:spcPts val="0"/>
              </a:spcAft>
              <a:buClrTx/>
              <a:buSzTx/>
              <a:buFontTx/>
              <a:buNone/>
              <a:tabLst/>
              <a:defRPr/>
            </a:pPr>
            <a:r>
              <a:rPr kumimoji="1" lang="zh-CN" altLang="en-US" sz="1200" b="0" i="0" u="none" strike="noStrike" kern="0" cap="none" spc="0" normalizeH="0" baseline="0" noProof="0">
                <a:ln>
                  <a:noFill/>
                </a:ln>
                <a:solidFill>
                  <a:prstClr val="black"/>
                </a:solidFill>
                <a:effectLst/>
                <a:uLnTx/>
                <a:uFillTx/>
                <a:latin typeface="Perpetua"/>
                <a:ea typeface="宋体" panose="02010600030101010101" pitchFamily="2" charset="-122"/>
                <a:cs typeface="+mn-cs"/>
              </a:rPr>
              <a:t>医疗记录</a:t>
            </a:r>
          </a:p>
        </p:txBody>
      </p:sp>
      <p:sp>
        <p:nvSpPr>
          <p:cNvPr id="8" name="椭圆形标注 10">
            <a:extLst>
              <a:ext uri="{FF2B5EF4-FFF2-40B4-BE49-F238E27FC236}">
                <a16:creationId xmlns:a16="http://schemas.microsoft.com/office/drawing/2014/main" id="{ED332ACF-3E03-4371-8EA9-F354FA4312F7}"/>
              </a:ext>
            </a:extLst>
          </p:cNvPr>
          <p:cNvSpPr/>
          <p:nvPr/>
        </p:nvSpPr>
        <p:spPr>
          <a:xfrm>
            <a:off x="6516216" y="3723878"/>
            <a:ext cx="1134666" cy="459581"/>
          </a:xfrm>
          <a:prstGeom prst="wedgeEllipseCallout">
            <a:avLst>
              <a:gd name="adj1" fmla="val -98988"/>
              <a:gd name="adj2" fmla="val -101939"/>
            </a:avLst>
          </a:prstGeom>
          <a:solidFill>
            <a:srgbClr val="FFFF00"/>
          </a:solidFill>
          <a:ln w="12700" cap="flat" cmpd="sng" algn="ctr">
            <a:solidFill>
              <a:sysClr val="windowText" lastClr="000000"/>
            </a:solidFill>
            <a:prstDash val="solid"/>
          </a:ln>
          <a:effectLst/>
        </p:spPr>
        <p:txBody>
          <a:bodyPr anchor="ctr"/>
          <a:lstStyle>
            <a:defPPr>
              <a:defRPr lang="en-US"/>
            </a:defPPr>
            <a:lvl1pPr algn="l" rtl="0" fontAlgn="base">
              <a:spcBef>
                <a:spcPct val="0"/>
              </a:spcBef>
              <a:spcAft>
                <a:spcPct val="0"/>
              </a:spcAft>
              <a:defRPr kumimoji="1" sz="2400" kern="1200">
                <a:solidFill>
                  <a:schemeClr val="dk1"/>
                </a:solidFill>
                <a:latin typeface="+mn-lt"/>
                <a:ea typeface="+mn-ea"/>
                <a:cs typeface="+mn-cs"/>
              </a:defRPr>
            </a:lvl1pPr>
            <a:lvl2pPr marL="457200" algn="l" rtl="0" fontAlgn="base">
              <a:spcBef>
                <a:spcPct val="0"/>
              </a:spcBef>
              <a:spcAft>
                <a:spcPct val="0"/>
              </a:spcAft>
              <a:defRPr kumimoji="1" sz="2400" kern="1200">
                <a:solidFill>
                  <a:schemeClr val="dk1"/>
                </a:solidFill>
                <a:latin typeface="+mn-lt"/>
                <a:ea typeface="+mn-ea"/>
                <a:cs typeface="+mn-cs"/>
              </a:defRPr>
            </a:lvl2pPr>
            <a:lvl3pPr marL="914400" algn="l" rtl="0" fontAlgn="base">
              <a:spcBef>
                <a:spcPct val="0"/>
              </a:spcBef>
              <a:spcAft>
                <a:spcPct val="0"/>
              </a:spcAft>
              <a:defRPr kumimoji="1" sz="2400" kern="1200">
                <a:solidFill>
                  <a:schemeClr val="dk1"/>
                </a:solidFill>
                <a:latin typeface="+mn-lt"/>
                <a:ea typeface="+mn-ea"/>
                <a:cs typeface="+mn-cs"/>
              </a:defRPr>
            </a:lvl3pPr>
            <a:lvl4pPr marL="1371600" algn="l" rtl="0" fontAlgn="base">
              <a:spcBef>
                <a:spcPct val="0"/>
              </a:spcBef>
              <a:spcAft>
                <a:spcPct val="0"/>
              </a:spcAft>
              <a:defRPr kumimoji="1" sz="2400" kern="1200">
                <a:solidFill>
                  <a:schemeClr val="dk1"/>
                </a:solidFill>
                <a:latin typeface="+mn-lt"/>
                <a:ea typeface="+mn-ea"/>
                <a:cs typeface="+mn-cs"/>
              </a:defRPr>
            </a:lvl4pPr>
            <a:lvl5pPr marL="1828800" algn="l" rtl="0" fontAlgn="base">
              <a:spcBef>
                <a:spcPct val="0"/>
              </a:spcBef>
              <a:spcAft>
                <a:spcPct val="0"/>
              </a:spcAft>
              <a:defRPr kumimoji="1" sz="2400" kern="1200">
                <a:solidFill>
                  <a:schemeClr val="dk1"/>
                </a:solidFill>
                <a:latin typeface="+mn-lt"/>
                <a:ea typeface="+mn-ea"/>
                <a:cs typeface="+mn-cs"/>
              </a:defRPr>
            </a:lvl5pPr>
            <a:lvl6pPr marL="2286000" algn="l" defTabSz="914400" rtl="0" eaLnBrk="1" latinLnBrk="0" hangingPunct="1">
              <a:defRPr kumimoji="1" sz="2400" kern="1200">
                <a:solidFill>
                  <a:schemeClr val="dk1"/>
                </a:solidFill>
                <a:latin typeface="+mn-lt"/>
                <a:ea typeface="+mn-ea"/>
                <a:cs typeface="+mn-cs"/>
              </a:defRPr>
            </a:lvl6pPr>
            <a:lvl7pPr marL="2743200" algn="l" defTabSz="914400" rtl="0" eaLnBrk="1" latinLnBrk="0" hangingPunct="1">
              <a:defRPr kumimoji="1" sz="2400" kern="1200">
                <a:solidFill>
                  <a:schemeClr val="dk1"/>
                </a:solidFill>
                <a:latin typeface="+mn-lt"/>
                <a:ea typeface="+mn-ea"/>
                <a:cs typeface="+mn-cs"/>
              </a:defRPr>
            </a:lvl7pPr>
            <a:lvl8pPr marL="3200400" algn="l" defTabSz="914400" rtl="0" eaLnBrk="1" latinLnBrk="0" hangingPunct="1">
              <a:defRPr kumimoji="1" sz="2400" kern="1200">
                <a:solidFill>
                  <a:schemeClr val="dk1"/>
                </a:solidFill>
                <a:latin typeface="+mn-lt"/>
                <a:ea typeface="+mn-ea"/>
                <a:cs typeface="+mn-cs"/>
              </a:defRPr>
            </a:lvl8pPr>
            <a:lvl9pPr marL="3657600" algn="l" defTabSz="914400" rtl="0" eaLnBrk="1" latinLnBrk="0" hangingPunct="1">
              <a:defRPr kumimoji="1" sz="2400" kern="1200">
                <a:solidFill>
                  <a:schemeClr val="dk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prstClr val="black"/>
                </a:solidFill>
                <a:effectLst/>
                <a:uLnTx/>
                <a:uFillTx/>
                <a:latin typeface="Perpetua"/>
                <a:ea typeface="宋体" panose="02010600030101010101" pitchFamily="2" charset="-122"/>
                <a:cs typeface="+mn-cs"/>
              </a:rPr>
              <a:t>借贷记录</a:t>
            </a:r>
          </a:p>
        </p:txBody>
      </p:sp>
      <p:sp>
        <p:nvSpPr>
          <p:cNvPr id="9" name="椭圆形标注 11">
            <a:extLst>
              <a:ext uri="{FF2B5EF4-FFF2-40B4-BE49-F238E27FC236}">
                <a16:creationId xmlns:a16="http://schemas.microsoft.com/office/drawing/2014/main" id="{8CBE0956-6813-433C-A517-049CCE8D8F8B}"/>
              </a:ext>
            </a:extLst>
          </p:cNvPr>
          <p:cNvSpPr/>
          <p:nvPr/>
        </p:nvSpPr>
        <p:spPr>
          <a:xfrm>
            <a:off x="5301674" y="4622328"/>
            <a:ext cx="1133475" cy="459581"/>
          </a:xfrm>
          <a:prstGeom prst="wedgeEllipseCallout">
            <a:avLst>
              <a:gd name="adj1" fmla="val -47526"/>
              <a:gd name="adj2" fmla="val -59337"/>
            </a:avLst>
          </a:prstGeom>
          <a:solidFill>
            <a:srgbClr val="FFFF00"/>
          </a:solidFill>
          <a:ln w="12700" cap="flat" cmpd="sng" algn="ctr">
            <a:solidFill>
              <a:sysClr val="windowText" lastClr="000000"/>
            </a:solidFill>
            <a:prstDash val="solid"/>
          </a:ln>
          <a:effectLst/>
        </p:spPr>
        <p:txBody>
          <a:bodyPr anchor="ctr"/>
          <a:lstStyle>
            <a:defPPr>
              <a:defRPr lang="en-US"/>
            </a:defPPr>
            <a:lvl1pPr algn="l" rtl="0" fontAlgn="base">
              <a:spcBef>
                <a:spcPct val="0"/>
              </a:spcBef>
              <a:spcAft>
                <a:spcPct val="0"/>
              </a:spcAft>
              <a:defRPr kumimoji="1" sz="2400" kern="1200">
                <a:solidFill>
                  <a:schemeClr val="dk1"/>
                </a:solidFill>
                <a:latin typeface="+mn-lt"/>
                <a:ea typeface="+mn-ea"/>
                <a:cs typeface="+mn-cs"/>
              </a:defRPr>
            </a:lvl1pPr>
            <a:lvl2pPr marL="457200" algn="l" rtl="0" fontAlgn="base">
              <a:spcBef>
                <a:spcPct val="0"/>
              </a:spcBef>
              <a:spcAft>
                <a:spcPct val="0"/>
              </a:spcAft>
              <a:defRPr kumimoji="1" sz="2400" kern="1200">
                <a:solidFill>
                  <a:schemeClr val="dk1"/>
                </a:solidFill>
                <a:latin typeface="+mn-lt"/>
                <a:ea typeface="+mn-ea"/>
                <a:cs typeface="+mn-cs"/>
              </a:defRPr>
            </a:lvl2pPr>
            <a:lvl3pPr marL="914400" algn="l" rtl="0" fontAlgn="base">
              <a:spcBef>
                <a:spcPct val="0"/>
              </a:spcBef>
              <a:spcAft>
                <a:spcPct val="0"/>
              </a:spcAft>
              <a:defRPr kumimoji="1" sz="2400" kern="1200">
                <a:solidFill>
                  <a:schemeClr val="dk1"/>
                </a:solidFill>
                <a:latin typeface="+mn-lt"/>
                <a:ea typeface="+mn-ea"/>
                <a:cs typeface="+mn-cs"/>
              </a:defRPr>
            </a:lvl3pPr>
            <a:lvl4pPr marL="1371600" algn="l" rtl="0" fontAlgn="base">
              <a:spcBef>
                <a:spcPct val="0"/>
              </a:spcBef>
              <a:spcAft>
                <a:spcPct val="0"/>
              </a:spcAft>
              <a:defRPr kumimoji="1" sz="2400" kern="1200">
                <a:solidFill>
                  <a:schemeClr val="dk1"/>
                </a:solidFill>
                <a:latin typeface="+mn-lt"/>
                <a:ea typeface="+mn-ea"/>
                <a:cs typeface="+mn-cs"/>
              </a:defRPr>
            </a:lvl4pPr>
            <a:lvl5pPr marL="1828800" algn="l" rtl="0" fontAlgn="base">
              <a:spcBef>
                <a:spcPct val="0"/>
              </a:spcBef>
              <a:spcAft>
                <a:spcPct val="0"/>
              </a:spcAft>
              <a:defRPr kumimoji="1" sz="2400" kern="1200">
                <a:solidFill>
                  <a:schemeClr val="dk1"/>
                </a:solidFill>
                <a:latin typeface="+mn-lt"/>
                <a:ea typeface="+mn-ea"/>
                <a:cs typeface="+mn-cs"/>
              </a:defRPr>
            </a:lvl5pPr>
            <a:lvl6pPr marL="2286000" algn="l" defTabSz="914400" rtl="0" eaLnBrk="1" latinLnBrk="0" hangingPunct="1">
              <a:defRPr kumimoji="1" sz="2400" kern="1200">
                <a:solidFill>
                  <a:schemeClr val="dk1"/>
                </a:solidFill>
                <a:latin typeface="+mn-lt"/>
                <a:ea typeface="+mn-ea"/>
                <a:cs typeface="+mn-cs"/>
              </a:defRPr>
            </a:lvl6pPr>
            <a:lvl7pPr marL="2743200" algn="l" defTabSz="914400" rtl="0" eaLnBrk="1" latinLnBrk="0" hangingPunct="1">
              <a:defRPr kumimoji="1" sz="2400" kern="1200">
                <a:solidFill>
                  <a:schemeClr val="dk1"/>
                </a:solidFill>
                <a:latin typeface="+mn-lt"/>
                <a:ea typeface="+mn-ea"/>
                <a:cs typeface="+mn-cs"/>
              </a:defRPr>
            </a:lvl7pPr>
            <a:lvl8pPr marL="3200400" algn="l" defTabSz="914400" rtl="0" eaLnBrk="1" latinLnBrk="0" hangingPunct="1">
              <a:defRPr kumimoji="1" sz="2400" kern="1200">
                <a:solidFill>
                  <a:schemeClr val="dk1"/>
                </a:solidFill>
                <a:latin typeface="+mn-lt"/>
                <a:ea typeface="+mn-ea"/>
                <a:cs typeface="+mn-cs"/>
              </a:defRPr>
            </a:lvl8pPr>
            <a:lvl9pPr marL="3657600" algn="l" defTabSz="914400" rtl="0" eaLnBrk="1" latinLnBrk="0" hangingPunct="1">
              <a:defRPr kumimoji="1" sz="2400" kern="1200">
                <a:solidFill>
                  <a:schemeClr val="dk1"/>
                </a:solidFill>
                <a:latin typeface="+mn-lt"/>
                <a:ea typeface="+mn-ea"/>
                <a:cs typeface="+mn-cs"/>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prstClr val="black"/>
                </a:solidFill>
                <a:effectLst/>
                <a:uLnTx/>
                <a:uFillTx/>
                <a:latin typeface="Perpetua"/>
                <a:ea typeface="宋体" panose="02010600030101010101" pitchFamily="2" charset="-122"/>
                <a:cs typeface="+mn-cs"/>
              </a:rPr>
              <a:t>定位跟踪</a:t>
            </a:r>
          </a:p>
        </p:txBody>
      </p:sp>
    </p:spTree>
    <p:extLst>
      <p:ext uri="{BB962C8B-B14F-4D97-AF65-F5344CB8AC3E}">
        <p14:creationId xmlns:p14="http://schemas.microsoft.com/office/powerpoint/2010/main" val="2947684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80">
                                          <p:stCondLst>
                                            <p:cond delay="0"/>
                                          </p:stCondLst>
                                        </p:cTn>
                                        <p:tgtEl>
                                          <p:spTgt spid="7"/>
                                        </p:tgtEl>
                                      </p:cBhvr>
                                    </p:animEffect>
                                    <p:anim calcmode="lin" valueType="num">
                                      <p:cBhvr>
                                        <p:cTn id="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1" dur="26">
                                          <p:stCondLst>
                                            <p:cond delay="650"/>
                                          </p:stCondLst>
                                        </p:cTn>
                                        <p:tgtEl>
                                          <p:spTgt spid="7"/>
                                        </p:tgtEl>
                                      </p:cBhvr>
                                      <p:to x="100000" y="60000"/>
                                    </p:animScale>
                                    <p:animScale>
                                      <p:cBhvr>
                                        <p:cTn id="62" dur="166" decel="50000">
                                          <p:stCondLst>
                                            <p:cond delay="676"/>
                                          </p:stCondLst>
                                        </p:cTn>
                                        <p:tgtEl>
                                          <p:spTgt spid="7"/>
                                        </p:tgtEl>
                                      </p:cBhvr>
                                      <p:to x="100000" y="100000"/>
                                    </p:animScale>
                                    <p:animScale>
                                      <p:cBhvr>
                                        <p:cTn id="63" dur="26">
                                          <p:stCondLst>
                                            <p:cond delay="1312"/>
                                          </p:stCondLst>
                                        </p:cTn>
                                        <p:tgtEl>
                                          <p:spTgt spid="7"/>
                                        </p:tgtEl>
                                      </p:cBhvr>
                                      <p:to x="100000" y="80000"/>
                                    </p:animScale>
                                    <p:animScale>
                                      <p:cBhvr>
                                        <p:cTn id="64" dur="166" decel="50000">
                                          <p:stCondLst>
                                            <p:cond delay="1338"/>
                                          </p:stCondLst>
                                        </p:cTn>
                                        <p:tgtEl>
                                          <p:spTgt spid="7"/>
                                        </p:tgtEl>
                                      </p:cBhvr>
                                      <p:to x="100000" y="100000"/>
                                    </p:animScale>
                                    <p:animScale>
                                      <p:cBhvr>
                                        <p:cTn id="65" dur="26">
                                          <p:stCondLst>
                                            <p:cond delay="1642"/>
                                          </p:stCondLst>
                                        </p:cTn>
                                        <p:tgtEl>
                                          <p:spTgt spid="7"/>
                                        </p:tgtEl>
                                      </p:cBhvr>
                                      <p:to x="100000" y="90000"/>
                                    </p:animScale>
                                    <p:animScale>
                                      <p:cBhvr>
                                        <p:cTn id="66" dur="166" decel="50000">
                                          <p:stCondLst>
                                            <p:cond delay="1668"/>
                                          </p:stCondLst>
                                        </p:cTn>
                                        <p:tgtEl>
                                          <p:spTgt spid="7"/>
                                        </p:tgtEl>
                                      </p:cBhvr>
                                      <p:to x="100000" y="100000"/>
                                    </p:animScale>
                                    <p:animScale>
                                      <p:cBhvr>
                                        <p:cTn id="67" dur="26">
                                          <p:stCondLst>
                                            <p:cond delay="1808"/>
                                          </p:stCondLst>
                                        </p:cTn>
                                        <p:tgtEl>
                                          <p:spTgt spid="7"/>
                                        </p:tgtEl>
                                      </p:cBhvr>
                                      <p:to x="100000" y="95000"/>
                                    </p:animScale>
                                    <p:animScale>
                                      <p:cBhvr>
                                        <p:cTn id="68" dur="166" decel="50000">
                                          <p:stCondLst>
                                            <p:cond delay="1834"/>
                                          </p:stCondLst>
                                        </p:cTn>
                                        <p:tgtEl>
                                          <p:spTgt spid="7"/>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down)">
                                      <p:cBhvr>
                                        <p:cTn id="71" dur="580">
                                          <p:stCondLst>
                                            <p:cond delay="0"/>
                                          </p:stCondLst>
                                        </p:cTn>
                                        <p:tgtEl>
                                          <p:spTgt spid="8"/>
                                        </p:tgtEl>
                                      </p:cBhvr>
                                    </p:animEffect>
                                    <p:anim calcmode="lin" valueType="num">
                                      <p:cBhvr>
                                        <p:cTn id="7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7" dur="26">
                                          <p:stCondLst>
                                            <p:cond delay="650"/>
                                          </p:stCondLst>
                                        </p:cTn>
                                        <p:tgtEl>
                                          <p:spTgt spid="8"/>
                                        </p:tgtEl>
                                      </p:cBhvr>
                                      <p:to x="100000" y="60000"/>
                                    </p:animScale>
                                    <p:animScale>
                                      <p:cBhvr>
                                        <p:cTn id="78" dur="166" decel="50000">
                                          <p:stCondLst>
                                            <p:cond delay="676"/>
                                          </p:stCondLst>
                                        </p:cTn>
                                        <p:tgtEl>
                                          <p:spTgt spid="8"/>
                                        </p:tgtEl>
                                      </p:cBhvr>
                                      <p:to x="100000" y="100000"/>
                                    </p:animScale>
                                    <p:animScale>
                                      <p:cBhvr>
                                        <p:cTn id="79" dur="26">
                                          <p:stCondLst>
                                            <p:cond delay="1312"/>
                                          </p:stCondLst>
                                        </p:cTn>
                                        <p:tgtEl>
                                          <p:spTgt spid="8"/>
                                        </p:tgtEl>
                                      </p:cBhvr>
                                      <p:to x="100000" y="80000"/>
                                    </p:animScale>
                                    <p:animScale>
                                      <p:cBhvr>
                                        <p:cTn id="80" dur="166" decel="50000">
                                          <p:stCondLst>
                                            <p:cond delay="1338"/>
                                          </p:stCondLst>
                                        </p:cTn>
                                        <p:tgtEl>
                                          <p:spTgt spid="8"/>
                                        </p:tgtEl>
                                      </p:cBhvr>
                                      <p:to x="100000" y="100000"/>
                                    </p:animScale>
                                    <p:animScale>
                                      <p:cBhvr>
                                        <p:cTn id="81" dur="26">
                                          <p:stCondLst>
                                            <p:cond delay="1642"/>
                                          </p:stCondLst>
                                        </p:cTn>
                                        <p:tgtEl>
                                          <p:spTgt spid="8"/>
                                        </p:tgtEl>
                                      </p:cBhvr>
                                      <p:to x="100000" y="90000"/>
                                    </p:animScale>
                                    <p:animScale>
                                      <p:cBhvr>
                                        <p:cTn id="82" dur="166" decel="50000">
                                          <p:stCondLst>
                                            <p:cond delay="1668"/>
                                          </p:stCondLst>
                                        </p:cTn>
                                        <p:tgtEl>
                                          <p:spTgt spid="8"/>
                                        </p:tgtEl>
                                      </p:cBhvr>
                                      <p:to x="100000" y="100000"/>
                                    </p:animScale>
                                    <p:animScale>
                                      <p:cBhvr>
                                        <p:cTn id="83" dur="26">
                                          <p:stCondLst>
                                            <p:cond delay="1808"/>
                                          </p:stCondLst>
                                        </p:cTn>
                                        <p:tgtEl>
                                          <p:spTgt spid="8"/>
                                        </p:tgtEl>
                                      </p:cBhvr>
                                      <p:to x="100000" y="95000"/>
                                    </p:animScale>
                                    <p:animScale>
                                      <p:cBhvr>
                                        <p:cTn id="84" dur="166" decel="50000">
                                          <p:stCondLst>
                                            <p:cond delay="1834"/>
                                          </p:stCondLst>
                                        </p:cTn>
                                        <p:tgtEl>
                                          <p:spTgt spid="8"/>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down)">
                                      <p:cBhvr>
                                        <p:cTn id="87" dur="580">
                                          <p:stCondLst>
                                            <p:cond delay="0"/>
                                          </p:stCondLst>
                                        </p:cTn>
                                        <p:tgtEl>
                                          <p:spTgt spid="9"/>
                                        </p:tgtEl>
                                      </p:cBhvr>
                                    </p:animEffect>
                                    <p:anim calcmode="lin" valueType="num">
                                      <p:cBhvr>
                                        <p:cTn id="8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3" dur="26">
                                          <p:stCondLst>
                                            <p:cond delay="650"/>
                                          </p:stCondLst>
                                        </p:cTn>
                                        <p:tgtEl>
                                          <p:spTgt spid="9"/>
                                        </p:tgtEl>
                                      </p:cBhvr>
                                      <p:to x="100000" y="60000"/>
                                    </p:animScale>
                                    <p:animScale>
                                      <p:cBhvr>
                                        <p:cTn id="94" dur="166" decel="50000">
                                          <p:stCondLst>
                                            <p:cond delay="676"/>
                                          </p:stCondLst>
                                        </p:cTn>
                                        <p:tgtEl>
                                          <p:spTgt spid="9"/>
                                        </p:tgtEl>
                                      </p:cBhvr>
                                      <p:to x="100000" y="100000"/>
                                    </p:animScale>
                                    <p:animScale>
                                      <p:cBhvr>
                                        <p:cTn id="95" dur="26">
                                          <p:stCondLst>
                                            <p:cond delay="1312"/>
                                          </p:stCondLst>
                                        </p:cTn>
                                        <p:tgtEl>
                                          <p:spTgt spid="9"/>
                                        </p:tgtEl>
                                      </p:cBhvr>
                                      <p:to x="100000" y="80000"/>
                                    </p:animScale>
                                    <p:animScale>
                                      <p:cBhvr>
                                        <p:cTn id="96" dur="166" decel="50000">
                                          <p:stCondLst>
                                            <p:cond delay="1338"/>
                                          </p:stCondLst>
                                        </p:cTn>
                                        <p:tgtEl>
                                          <p:spTgt spid="9"/>
                                        </p:tgtEl>
                                      </p:cBhvr>
                                      <p:to x="100000" y="100000"/>
                                    </p:animScale>
                                    <p:animScale>
                                      <p:cBhvr>
                                        <p:cTn id="97" dur="26">
                                          <p:stCondLst>
                                            <p:cond delay="1642"/>
                                          </p:stCondLst>
                                        </p:cTn>
                                        <p:tgtEl>
                                          <p:spTgt spid="9"/>
                                        </p:tgtEl>
                                      </p:cBhvr>
                                      <p:to x="100000" y="90000"/>
                                    </p:animScale>
                                    <p:animScale>
                                      <p:cBhvr>
                                        <p:cTn id="98" dur="166" decel="50000">
                                          <p:stCondLst>
                                            <p:cond delay="1668"/>
                                          </p:stCondLst>
                                        </p:cTn>
                                        <p:tgtEl>
                                          <p:spTgt spid="9"/>
                                        </p:tgtEl>
                                      </p:cBhvr>
                                      <p:to x="100000" y="100000"/>
                                    </p:animScale>
                                    <p:animScale>
                                      <p:cBhvr>
                                        <p:cTn id="99" dur="26">
                                          <p:stCondLst>
                                            <p:cond delay="1808"/>
                                          </p:stCondLst>
                                        </p:cTn>
                                        <p:tgtEl>
                                          <p:spTgt spid="9"/>
                                        </p:tgtEl>
                                      </p:cBhvr>
                                      <p:to x="100000" y="95000"/>
                                    </p:animScale>
                                    <p:animScale>
                                      <p:cBhvr>
                                        <p:cTn id="10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anose="030F0702030302020204" pitchFamily="66" charset="0"/>
              </a:rPr>
              <a:t>Contacting the Instructors-2</a:t>
            </a:r>
            <a:endParaRPr lang="zh-CN" altLang="en-US" dirty="0">
              <a:latin typeface="Comic Sans MS" panose="030F0702030302020204" pitchFamily="66" charset="0"/>
            </a:endParaRPr>
          </a:p>
        </p:txBody>
      </p:sp>
      <p:sp>
        <p:nvSpPr>
          <p:cNvPr id="3" name="矩形 2"/>
          <p:cNvSpPr/>
          <p:nvPr/>
        </p:nvSpPr>
        <p:spPr>
          <a:xfrm>
            <a:off x="323528" y="718701"/>
            <a:ext cx="8496944" cy="3785652"/>
          </a:xfrm>
          <a:prstGeom prst="rect">
            <a:avLst/>
          </a:prstGeom>
        </p:spPr>
        <p:txBody>
          <a:bodyPr wrap="square">
            <a:spAutoFit/>
          </a:bodyPr>
          <a:lstStyle/>
          <a:p>
            <a:pPr marL="0" marR="0" lvl="0" indent="0" algn="l" defTabSz="914400" rtl="0" eaLnBrk="1" fontAlgn="base" latinLnBrk="0" hangingPunct="1">
              <a:lnSpc>
                <a:spcPct val="100000"/>
              </a:lnSpc>
              <a:spcBef>
                <a:spcPts val="600"/>
              </a:spcBef>
              <a:spcAft>
                <a:spcPts val="600"/>
              </a:spcAft>
              <a:buClrTx/>
              <a:buSzTx/>
              <a:buFont typeface="Arial" charset="0"/>
              <a:buNone/>
              <a:tabLst/>
              <a:defRPr/>
            </a:pPr>
            <a:r>
              <a:rPr kumimoji="0" lang="en-US" altLang="zh-CN" sz="24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rPr>
              <a:t>Associate Prof. </a:t>
            </a:r>
            <a:r>
              <a:rPr kumimoji="0" lang="en-US" altLang="zh-CN" sz="2400" b="1" i="0" u="none" strike="noStrike" kern="1200" cap="none" spc="0" normalizeH="0" baseline="0" noProof="0" dirty="0" err="1">
                <a:ln>
                  <a:noFill/>
                </a:ln>
                <a:solidFill>
                  <a:prstClr val="black"/>
                </a:solidFill>
                <a:effectLst/>
                <a:uLnTx/>
                <a:uFillTx/>
                <a:latin typeface="Comic Sans MS" panose="030F0702030302020204" pitchFamily="66" charset="0"/>
                <a:cs typeface="Arial" panose="020B0604020202020204" pitchFamily="34" charset="0"/>
              </a:rPr>
              <a:t>Yichao</a:t>
            </a:r>
            <a:r>
              <a:rPr kumimoji="0" lang="en-US" altLang="zh-CN" sz="24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rPr>
              <a:t> Zhang (</a:t>
            </a:r>
            <a:r>
              <a:rPr kumimoji="0" lang="zh-CN" altLang="en-US" sz="24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rPr>
              <a:t>张毅超</a:t>
            </a:r>
            <a:r>
              <a:rPr kumimoji="0" lang="en-US" altLang="zh-CN" sz="24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rPr>
              <a:t>)</a:t>
            </a:r>
            <a:endParaRPr kumimoji="0" lang="zh-CN" altLang="en-US" sz="24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endParaRPr>
          </a:p>
          <a:p>
            <a:pPr marL="455613" marR="0" lvl="1" indent="1588" algn="l" defTabSz="914400" rtl="0" eaLnBrk="1" fontAlgn="base" latinLnBrk="0" hangingPunct="1">
              <a:lnSpc>
                <a:spcPct val="100000"/>
              </a:lnSpc>
              <a:spcBef>
                <a:spcPts val="600"/>
              </a:spcBef>
              <a:spcAft>
                <a:spcPts val="600"/>
              </a:spcAft>
              <a:buClrTx/>
              <a:buSzTx/>
              <a:buFont typeface="Arial" charset="0"/>
              <a:buNone/>
              <a:tabLst/>
              <a:defRPr/>
            </a:pPr>
            <a:r>
              <a:rPr kumimoji="0" lang="en-US" altLang="zh-CN" sz="1600" b="1" i="0" u="none" strike="noStrike" kern="1200" cap="none" spc="0" normalizeH="0" baseline="0" noProof="0" dirty="0">
                <a:ln>
                  <a:noFill/>
                </a:ln>
                <a:solidFill>
                  <a:srgbClr val="0000FF"/>
                </a:solidFill>
                <a:effectLst/>
                <a:uLnTx/>
                <a:uFillTx/>
                <a:latin typeface="Comic Sans MS" panose="030F0702030302020204" pitchFamily="66" charset="0"/>
                <a:cs typeface="Arial" panose="020B0604020202020204" pitchFamily="34" charset="0"/>
              </a:rPr>
              <a:t>Lecture Hours: </a:t>
            </a:r>
            <a:r>
              <a:rPr kumimoji="0" lang="en-US" altLang="zh-CN" sz="16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rPr>
              <a:t>Mon.10:00~11:35(Odd), Wed.10:00~11:35 </a:t>
            </a:r>
            <a:r>
              <a:rPr lang="en-US" altLang="zh-CN" sz="1600" b="1" dirty="0">
                <a:solidFill>
                  <a:prstClr val="black"/>
                </a:solidFill>
                <a:latin typeface="Comic Sans MS" panose="030F0702030302020204" pitchFamily="66" charset="0"/>
                <a:cs typeface="Arial" panose="020B0604020202020204" pitchFamily="34" charset="0"/>
              </a:rPr>
              <a:t>(</a:t>
            </a:r>
            <a:r>
              <a:rPr lang="zh-CN" altLang="en-US" sz="1600" b="1" dirty="0">
                <a:solidFill>
                  <a:prstClr val="black"/>
                </a:solidFill>
                <a:latin typeface="Comic Sans MS" panose="030F0702030302020204" pitchFamily="66" charset="0"/>
                <a:cs typeface="Arial" panose="020B0604020202020204" pitchFamily="34" charset="0"/>
              </a:rPr>
              <a:t>教学楼</a:t>
            </a:r>
            <a:r>
              <a:rPr lang="en-US" altLang="zh-CN" sz="1600" b="1" dirty="0">
                <a:solidFill>
                  <a:prstClr val="black"/>
                </a:solidFill>
                <a:latin typeface="Comic Sans MS" panose="030F0702030302020204" pitchFamily="66" charset="0"/>
                <a:cs typeface="Arial" panose="020B0604020202020204" pitchFamily="34" charset="0"/>
              </a:rPr>
              <a:t>G108)</a:t>
            </a:r>
            <a:endParaRPr kumimoji="0" lang="en-US" altLang="zh-CN" sz="16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endParaRPr>
          </a:p>
          <a:p>
            <a:pPr lvl="1">
              <a:spcBef>
                <a:spcPts val="600"/>
              </a:spcBef>
              <a:spcAft>
                <a:spcPts val="600"/>
              </a:spcAft>
              <a:defRPr/>
            </a:pPr>
            <a:r>
              <a:rPr kumimoji="0" lang="en-US" altLang="zh-CN" sz="16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rPr>
              <a:t>Office Hours</a:t>
            </a:r>
            <a:r>
              <a:rPr lang="en-US" altLang="zh-CN" sz="1600" b="1" dirty="0">
                <a:solidFill>
                  <a:prstClr val="black"/>
                </a:solidFill>
                <a:latin typeface="Comic Sans MS" panose="030F0702030302020204" pitchFamily="66" charset="0"/>
                <a:cs typeface="Arial" panose="020B0604020202020204" pitchFamily="34" charset="0"/>
              </a:rPr>
              <a:t>: Tue. 13:30-16:30, Thu.13:30-16:30 (</a:t>
            </a:r>
            <a:r>
              <a:rPr lang="zh-CN" altLang="en-US" sz="1600" b="1" dirty="0">
                <a:solidFill>
                  <a:prstClr val="black"/>
                </a:solidFill>
                <a:latin typeface="Comic Sans MS" panose="030F0702030302020204" pitchFamily="66" charset="0"/>
                <a:cs typeface="Arial" panose="020B0604020202020204" pitchFamily="34" charset="0"/>
              </a:rPr>
              <a:t>智信馆</a:t>
            </a:r>
            <a:r>
              <a:rPr lang="en-US" altLang="zh-CN" sz="1600" b="1" dirty="0">
                <a:solidFill>
                  <a:prstClr val="black"/>
                </a:solidFill>
                <a:latin typeface="Comic Sans MS" panose="030F0702030302020204" pitchFamily="66" charset="0"/>
                <a:cs typeface="Arial" panose="020B0604020202020204" pitchFamily="34" charset="0"/>
              </a:rPr>
              <a:t>458)</a:t>
            </a:r>
            <a:endParaRPr kumimoji="0" lang="en-US" altLang="zh-CN" sz="16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endParaRPr>
          </a:p>
          <a:p>
            <a:pPr marL="455613" marR="0" lvl="1" indent="1588" algn="l" defTabSz="914400" rtl="0" eaLnBrk="1" fontAlgn="base" latinLnBrk="0" hangingPunct="1">
              <a:lnSpc>
                <a:spcPct val="100000"/>
              </a:lnSpc>
              <a:spcBef>
                <a:spcPts val="600"/>
              </a:spcBef>
              <a:spcAft>
                <a:spcPts val="600"/>
              </a:spcAft>
              <a:buClrTx/>
              <a:buSzTx/>
              <a:buFont typeface="Arial" charset="0"/>
              <a:buNone/>
              <a:tabLst/>
              <a:defRPr/>
            </a:pPr>
            <a:r>
              <a:rPr kumimoji="0" lang="en-US" altLang="zh-CN" sz="16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rPr>
              <a:t>Tel: 15021825768; Email: yichaozhang@tongji.edu.cn</a:t>
            </a:r>
          </a:p>
          <a:p>
            <a:pPr marL="455613" marR="0" lvl="1" indent="1588" algn="l" defTabSz="914400" rtl="0" eaLnBrk="1" fontAlgn="base" latinLnBrk="0" hangingPunct="1">
              <a:lnSpc>
                <a:spcPct val="100000"/>
              </a:lnSpc>
              <a:spcBef>
                <a:spcPts val="600"/>
              </a:spcBef>
              <a:spcAft>
                <a:spcPts val="600"/>
              </a:spcAft>
              <a:buClrTx/>
              <a:buSzTx/>
              <a:buFont typeface="Arial" charset="0"/>
              <a:buNone/>
              <a:tabLst/>
              <a:defRPr/>
            </a:pPr>
            <a:r>
              <a:rPr kumimoji="0" lang="en-US" altLang="zh-CN" sz="1600" b="1" i="0" u="none" strike="noStrike" kern="1200" cap="none" spc="0" normalizeH="0" baseline="0" noProof="0" dirty="0">
                <a:ln>
                  <a:noFill/>
                </a:ln>
                <a:solidFill>
                  <a:srgbClr val="0000FF"/>
                </a:solidFill>
                <a:effectLst/>
                <a:uLnTx/>
                <a:uFillTx/>
                <a:latin typeface="Comic Sans MS" panose="030F0702030302020204" pitchFamily="66" charset="0"/>
                <a:cs typeface="Arial" panose="020B0604020202020204" pitchFamily="34" charset="0"/>
              </a:rPr>
              <a:t>Online:</a:t>
            </a:r>
            <a:r>
              <a:rPr kumimoji="0" lang="en-US" altLang="zh-CN" sz="16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rPr>
              <a:t> </a:t>
            </a:r>
            <a:r>
              <a:rPr lang="en-US" altLang="zh-CN" sz="1600" b="1" dirty="0">
                <a:solidFill>
                  <a:prstClr val="black"/>
                </a:solidFill>
                <a:latin typeface="Comic Sans MS" panose="030F0702030302020204" pitchFamily="66" charset="0"/>
                <a:cs typeface="Arial" panose="020B0604020202020204" pitchFamily="34" charset="0"/>
              </a:rPr>
              <a:t>Email,</a:t>
            </a:r>
            <a:r>
              <a:rPr lang="zh-CN" altLang="en-US" sz="1600" b="1" dirty="0">
                <a:solidFill>
                  <a:prstClr val="black"/>
                </a:solidFill>
                <a:latin typeface="Comic Sans MS" panose="030F0702030302020204" pitchFamily="66" charset="0"/>
                <a:cs typeface="Arial" panose="020B0604020202020204" pitchFamily="34" charset="0"/>
              </a:rPr>
              <a:t> </a:t>
            </a:r>
            <a:r>
              <a:rPr lang="en-US" altLang="zh-CN" sz="1600" b="1" dirty="0" err="1">
                <a:solidFill>
                  <a:prstClr val="black"/>
                </a:solidFill>
                <a:latin typeface="Comic Sans MS" panose="030F0702030302020204" pitchFamily="66" charset="0"/>
                <a:cs typeface="Arial" panose="020B0604020202020204" pitchFamily="34" charset="0"/>
              </a:rPr>
              <a:t>Wechat</a:t>
            </a:r>
            <a:endParaRPr kumimoji="0" lang="en-US" altLang="zh-CN" sz="16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endParaRPr>
          </a:p>
          <a:p>
            <a:pPr lvl="1">
              <a:spcBef>
                <a:spcPts val="600"/>
              </a:spcBef>
              <a:spcAft>
                <a:spcPts val="600"/>
              </a:spcAft>
              <a:defRPr/>
            </a:pPr>
            <a:r>
              <a:rPr lang="en-US" altLang="zh-CN" sz="1600" b="1" dirty="0">
                <a:solidFill>
                  <a:prstClr val="black"/>
                </a:solidFill>
                <a:latin typeface="Comic Sans MS" panose="030F0702030302020204" pitchFamily="66" charset="0"/>
                <a:cs typeface="Arial" panose="020B0604020202020204" pitchFamily="34" charset="0"/>
              </a:rPr>
              <a:t>Research interests: Graph neural networks, link prediction, weighted network modeling, random diffusion, network games, financial data analysis, and urban disaster prevention.</a:t>
            </a:r>
            <a:endParaRPr kumimoji="0" lang="en-US" altLang="zh-CN" sz="16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endParaRPr>
          </a:p>
          <a:p>
            <a:pPr lvl="1">
              <a:spcBef>
                <a:spcPts val="600"/>
              </a:spcBef>
              <a:spcAft>
                <a:spcPts val="600"/>
              </a:spcAft>
              <a:defRPr/>
            </a:pPr>
            <a:r>
              <a:rPr kumimoji="0" lang="en-US" altLang="zh-CN" sz="1600" b="1"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hlinkClick r:id="rId2"/>
              </a:rPr>
              <a:t>Homepage</a:t>
            </a:r>
            <a:endParaRPr lang="en-US" altLang="zh-CN" sz="1600" b="1" dirty="0">
              <a:solidFill>
                <a:prstClr val="black"/>
              </a:solidFill>
              <a:latin typeface="Comic Sans MS" panose="030F0702030302020204" pitchFamily="66" charset="0"/>
              <a:cs typeface="Arial" panose="020B0604020202020204" pitchFamily="34" charset="0"/>
            </a:endParaRPr>
          </a:p>
          <a:p>
            <a:pPr lvl="1">
              <a:spcBef>
                <a:spcPts val="600"/>
              </a:spcBef>
              <a:spcAft>
                <a:spcPts val="600"/>
              </a:spcAft>
              <a:defRPr/>
            </a:pPr>
            <a:endParaRPr kumimoji="0" lang="en-US" altLang="zh-CN" sz="1800" i="0" u="none" strike="noStrike" kern="1200" cap="none" spc="0" normalizeH="0" baseline="0" noProof="0" dirty="0">
              <a:ln>
                <a:noFill/>
              </a:ln>
              <a:solidFill>
                <a:prstClr val="black"/>
              </a:solidFill>
              <a:effectLst/>
              <a:uLnTx/>
              <a:uFillTx/>
              <a:latin typeface="Comic Sans MS" panose="030F0702030302020204" pitchFamily="66" charset="0"/>
              <a:cs typeface="Arial" panose="020B0604020202020204" pitchFamily="34" charset="0"/>
            </a:endParaRPr>
          </a:p>
        </p:txBody>
      </p:sp>
    </p:spTree>
    <p:extLst>
      <p:ext uri="{BB962C8B-B14F-4D97-AF65-F5344CB8AC3E}">
        <p14:creationId xmlns:p14="http://schemas.microsoft.com/office/powerpoint/2010/main" val="8251065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8EED4-6E7E-4E0F-BBF9-16182D59DAB8}"/>
              </a:ext>
            </a:extLst>
          </p:cNvPr>
          <p:cNvSpPr>
            <a:spLocks noGrp="1"/>
          </p:cNvSpPr>
          <p:nvPr>
            <p:ph type="title"/>
          </p:nvPr>
        </p:nvSpPr>
        <p:spPr/>
        <p:txBody>
          <a:bodyPr/>
          <a:lstStyle/>
          <a:p>
            <a:pPr algn="ctr"/>
            <a:r>
              <a:rPr lang="en-US" altLang="zh-CN" dirty="0">
                <a:latin typeface="Comic Sans MS" pitchFamily="66" charset="0"/>
              </a:rPr>
              <a:t>Information &amp; Information Retrieval</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516F7BF-54D0-4DAD-886C-E191DF2B0C36}"/>
              </a:ext>
            </a:extLst>
          </p:cNvPr>
          <p:cNvSpPr>
            <a:spLocks noGrp="1"/>
          </p:cNvSpPr>
          <p:nvPr>
            <p:ph idx="1"/>
          </p:nvPr>
        </p:nvSpPr>
        <p:spPr>
          <a:xfrm>
            <a:off x="107504" y="782904"/>
            <a:ext cx="8784976" cy="3805070"/>
          </a:xfrm>
        </p:spPr>
        <p:txBody>
          <a:bodyPr/>
          <a:lstStyle/>
          <a:p>
            <a:pPr>
              <a:spcBef>
                <a:spcPts val="0"/>
              </a:spcBef>
              <a:spcAft>
                <a:spcPts val="600"/>
              </a:spcAft>
            </a:pPr>
            <a:r>
              <a:rPr lang="en-US" altLang="zh-CN" sz="2000" b="1" dirty="0">
                <a:solidFill>
                  <a:srgbClr val="2408F2"/>
                </a:solidFill>
                <a:latin typeface="Comic Sans MS" pitchFamily="66" charset="0"/>
              </a:rPr>
              <a:t>Information</a:t>
            </a:r>
            <a:r>
              <a:rPr lang="en-US" altLang="zh-CN" sz="2000" dirty="0">
                <a:solidFill>
                  <a:srgbClr val="2408F2"/>
                </a:solidFill>
                <a:latin typeface="Comic Sans MS" pitchFamily="66" charset="0"/>
              </a:rPr>
              <a:t> </a:t>
            </a:r>
          </a:p>
          <a:p>
            <a:pPr lvl="1">
              <a:spcBef>
                <a:spcPts val="0"/>
              </a:spcBef>
              <a:spcAft>
                <a:spcPts val="600"/>
              </a:spcAft>
            </a:pPr>
            <a:r>
              <a:rPr lang="en-US" altLang="zh-CN" sz="1800" dirty="0">
                <a:latin typeface="Comic Sans MS" pitchFamily="66" charset="0"/>
              </a:rPr>
              <a:t>Provide the answer to a question of some kind or resolves uncertainty. It is thus </a:t>
            </a:r>
            <a:r>
              <a:rPr lang="en-US" altLang="zh-CN" sz="1800" dirty="0">
                <a:solidFill>
                  <a:srgbClr val="FF0000"/>
                </a:solidFill>
                <a:latin typeface="Comic Sans MS" pitchFamily="66" charset="0"/>
              </a:rPr>
              <a:t>related to data and knowledge</a:t>
            </a:r>
            <a:r>
              <a:rPr lang="en-US" altLang="zh-CN" sz="1800" dirty="0">
                <a:latin typeface="Comic Sans MS" pitchFamily="66" charset="0"/>
              </a:rPr>
              <a:t>, as data represents values attributed to parameters, and knowledge signifies understanding of real things or abstract concepts.</a:t>
            </a:r>
          </a:p>
          <a:p>
            <a:pPr>
              <a:spcBef>
                <a:spcPts val="0"/>
              </a:spcBef>
              <a:spcAft>
                <a:spcPts val="600"/>
              </a:spcAft>
            </a:pPr>
            <a:r>
              <a:rPr lang="en-US" altLang="zh-CN" sz="2000" b="1" dirty="0">
                <a:solidFill>
                  <a:srgbClr val="2408F2"/>
                </a:solidFill>
                <a:latin typeface="Comic Sans MS" pitchFamily="66" charset="0"/>
              </a:rPr>
              <a:t>Information retrieval (IR) </a:t>
            </a:r>
          </a:p>
          <a:p>
            <a:pPr lvl="1">
              <a:spcBef>
                <a:spcPts val="0"/>
              </a:spcBef>
              <a:spcAft>
                <a:spcPts val="600"/>
              </a:spcAft>
            </a:pPr>
            <a:r>
              <a:rPr lang="en-US" altLang="zh-CN" sz="1800" dirty="0">
                <a:latin typeface="Comic Sans MS" pitchFamily="66" charset="0"/>
              </a:rPr>
              <a:t>The activity of obtaining information from a collection of information resources. </a:t>
            </a:r>
            <a:r>
              <a:rPr lang="en-US" altLang="zh-CN" sz="1800" dirty="0">
                <a:solidFill>
                  <a:srgbClr val="FF0000"/>
                </a:solidFill>
                <a:latin typeface="Comic Sans MS" pitchFamily="66" charset="0"/>
              </a:rPr>
              <a:t>Searches </a:t>
            </a:r>
            <a:r>
              <a:rPr lang="en-US" altLang="zh-CN" sz="1800" dirty="0">
                <a:latin typeface="Comic Sans MS" pitchFamily="66" charset="0"/>
              </a:rPr>
              <a:t>can be based on full-text or other content-based indexing. </a:t>
            </a:r>
          </a:p>
        </p:txBody>
      </p:sp>
    </p:spTree>
    <p:extLst>
      <p:ext uri="{BB962C8B-B14F-4D97-AF65-F5344CB8AC3E}">
        <p14:creationId xmlns:p14="http://schemas.microsoft.com/office/powerpoint/2010/main" val="5612695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8EED4-6E7E-4E0F-BBF9-16182D59DAB8}"/>
              </a:ext>
            </a:extLst>
          </p:cNvPr>
          <p:cNvSpPr>
            <a:spLocks noGrp="1"/>
          </p:cNvSpPr>
          <p:nvPr>
            <p:ph type="title"/>
          </p:nvPr>
        </p:nvSpPr>
        <p:spPr/>
        <p:txBody>
          <a:bodyPr/>
          <a:lstStyle/>
          <a:p>
            <a:pPr algn="ctr"/>
            <a:r>
              <a:rPr lang="en-US" altLang="zh-CN" sz="2000">
                <a:latin typeface="Comic Sans MS" pitchFamily="66" charset="0"/>
              </a:rPr>
              <a:t>Knowledge</a:t>
            </a:r>
            <a:r>
              <a:rPr lang="zh-CN" altLang="en-US" sz="2000">
                <a:latin typeface="Comic Sans MS" pitchFamily="66" charset="0"/>
                <a:ea typeface="华文中宋" pitchFamily="2" charset="-122"/>
                <a:sym typeface="Wingdings" pitchFamily="2" charset="2"/>
              </a:rPr>
              <a:t>  </a:t>
            </a:r>
            <a:r>
              <a:rPr lang="en-US" altLang="zh-CN" sz="2000">
                <a:latin typeface="Comic Sans MS" pitchFamily="66" charset="0"/>
              </a:rPr>
              <a:t>knowledge base + inference engine </a:t>
            </a:r>
            <a:r>
              <a:rPr lang="zh-CN" altLang="en-US" sz="2000">
                <a:latin typeface="Comic Sans MS" pitchFamily="66" charset="0"/>
                <a:ea typeface="华文中宋" pitchFamily="2" charset="-122"/>
                <a:sym typeface="Wingdings" pitchFamily="2" charset="2"/>
              </a:rPr>
              <a:t> </a:t>
            </a:r>
            <a:r>
              <a:rPr lang="en-US" altLang="zh-CN" sz="2000">
                <a:latin typeface="Comic Sans MS" pitchFamily="66" charset="0"/>
                <a:ea typeface="华文中宋" pitchFamily="2" charset="-122"/>
                <a:sym typeface="Wingdings" pitchFamily="2" charset="2"/>
              </a:rPr>
              <a:t>Expert System</a:t>
            </a:r>
            <a:endParaRPr lang="zh-CN" altLang="en-US" sz="2000" dirty="0"/>
          </a:p>
        </p:txBody>
      </p:sp>
      <p:sp>
        <p:nvSpPr>
          <p:cNvPr id="3" name="内容占位符 2">
            <a:extLst>
              <a:ext uri="{FF2B5EF4-FFF2-40B4-BE49-F238E27FC236}">
                <a16:creationId xmlns:a16="http://schemas.microsoft.com/office/drawing/2014/main" id="{8516F7BF-54D0-4DAD-886C-E191DF2B0C36}"/>
              </a:ext>
            </a:extLst>
          </p:cNvPr>
          <p:cNvSpPr>
            <a:spLocks noGrp="1"/>
          </p:cNvSpPr>
          <p:nvPr>
            <p:ph idx="1"/>
          </p:nvPr>
        </p:nvSpPr>
        <p:spPr>
          <a:xfrm>
            <a:off x="107504" y="627534"/>
            <a:ext cx="8856984" cy="2304256"/>
          </a:xfrm>
        </p:spPr>
        <p:txBody>
          <a:bodyPr/>
          <a:lstStyle/>
          <a:p>
            <a:pPr>
              <a:spcBef>
                <a:spcPts val="0"/>
              </a:spcBef>
              <a:spcAft>
                <a:spcPts val="600"/>
              </a:spcAft>
            </a:pPr>
            <a:r>
              <a:rPr lang="en-US" altLang="zh-CN" sz="2000" b="1" dirty="0">
                <a:solidFill>
                  <a:srgbClr val="2408F2"/>
                </a:solidFill>
                <a:latin typeface="Comic Sans MS" pitchFamily="66" charset="0"/>
              </a:rPr>
              <a:t>Knowledge</a:t>
            </a:r>
            <a:r>
              <a:rPr lang="en-US" altLang="zh-CN" sz="2000" dirty="0">
                <a:latin typeface="Comic Sans MS" pitchFamily="66" charset="0"/>
              </a:rPr>
              <a:t> </a:t>
            </a:r>
          </a:p>
          <a:p>
            <a:pPr lvl="1">
              <a:spcBef>
                <a:spcPts val="0"/>
              </a:spcBef>
              <a:spcAft>
                <a:spcPts val="600"/>
              </a:spcAft>
            </a:pPr>
            <a:r>
              <a:rPr lang="en-US" altLang="zh-CN" sz="1800" dirty="0">
                <a:latin typeface="Comic Sans MS" pitchFamily="66" charset="0"/>
              </a:rPr>
              <a:t>Familiarity, awareness, or understanding of someone or something, such as facts, information, descriptions, or skills. Knowledge is acquired </a:t>
            </a:r>
            <a:r>
              <a:rPr lang="en-US" altLang="zh-CN" sz="1800" dirty="0">
                <a:solidFill>
                  <a:srgbClr val="FF0000"/>
                </a:solidFill>
                <a:latin typeface="Comic Sans MS" pitchFamily="66" charset="0"/>
              </a:rPr>
              <a:t>through experience or education </a:t>
            </a:r>
            <a:r>
              <a:rPr lang="en-US" altLang="zh-CN" sz="1800" dirty="0">
                <a:latin typeface="Comic Sans MS" pitchFamily="66" charset="0"/>
              </a:rPr>
              <a:t>by </a:t>
            </a:r>
            <a:r>
              <a:rPr lang="en-US" altLang="zh-CN" sz="1800" dirty="0">
                <a:solidFill>
                  <a:srgbClr val="2408F2"/>
                </a:solidFill>
                <a:latin typeface="Comic Sans MS" pitchFamily="66" charset="0"/>
              </a:rPr>
              <a:t>perceiving, discovering, or learning</a:t>
            </a:r>
            <a:r>
              <a:rPr lang="en-US" altLang="zh-CN" sz="1800" dirty="0">
                <a:latin typeface="Comic Sans MS" pitchFamily="66" charset="0"/>
              </a:rPr>
              <a:t>. </a:t>
            </a:r>
          </a:p>
          <a:p>
            <a:pPr lvl="1">
              <a:spcBef>
                <a:spcPts val="0"/>
              </a:spcBef>
              <a:spcAft>
                <a:spcPts val="600"/>
              </a:spcAft>
            </a:pPr>
            <a:r>
              <a:rPr lang="en-US" altLang="zh-CN" sz="1800" dirty="0">
                <a:latin typeface="Comic Sans MS" pitchFamily="66" charset="0"/>
              </a:rPr>
              <a:t>In philosophy, the study of knowledge is called </a:t>
            </a:r>
            <a:r>
              <a:rPr lang="en-US" altLang="zh-CN" sz="1800" dirty="0">
                <a:solidFill>
                  <a:srgbClr val="FF0000"/>
                </a:solidFill>
                <a:latin typeface="Comic Sans MS" pitchFamily="66" charset="0"/>
              </a:rPr>
              <a:t>epistemology</a:t>
            </a:r>
            <a:r>
              <a:rPr lang="en-US" altLang="zh-CN" sz="1800" dirty="0">
                <a:latin typeface="Comic Sans MS" pitchFamily="66" charset="0"/>
              </a:rPr>
              <a:t> (</a:t>
            </a:r>
            <a:r>
              <a:rPr lang="zh-CN" altLang="en-US" sz="1800" dirty="0">
                <a:latin typeface="Comic Sans MS" pitchFamily="66" charset="0"/>
              </a:rPr>
              <a:t>认识论</a:t>
            </a:r>
            <a:r>
              <a:rPr lang="en-US" altLang="zh-CN" sz="1800" dirty="0">
                <a:latin typeface="Comic Sans MS" pitchFamily="66" charset="0"/>
              </a:rPr>
              <a:t>). Theories of knowledge, Communicating knowledge, Situated knowledge, Partial knowledge, Scientific knowledge, Religious meaning of knowledge.</a:t>
            </a:r>
          </a:p>
        </p:txBody>
      </p:sp>
      <p:pic>
        <p:nvPicPr>
          <p:cNvPr id="4" name="Picture 2" descr="http://a4.mzstatic.com/us/r1000/054/Purple/2e/79/50/mzl.mcwptemg.jpg"/>
          <p:cNvPicPr>
            <a:picLocks noChangeAspect="1" noChangeArrowheads="1"/>
          </p:cNvPicPr>
          <p:nvPr/>
        </p:nvPicPr>
        <p:blipFill>
          <a:blip r:embed="rId2" cstate="print"/>
          <a:srcRect/>
          <a:stretch>
            <a:fillRect/>
          </a:stretch>
        </p:blipFill>
        <p:spPr bwMode="auto">
          <a:xfrm>
            <a:off x="395536" y="2859782"/>
            <a:ext cx="1729110" cy="2304256"/>
          </a:xfrm>
          <a:prstGeom prst="rect">
            <a:avLst/>
          </a:prstGeom>
          <a:noFill/>
          <a:ln w="9525">
            <a:noFill/>
            <a:miter lim="800000"/>
            <a:headEnd/>
            <a:tailEnd/>
          </a:ln>
        </p:spPr>
      </p:pic>
      <p:sp>
        <p:nvSpPr>
          <p:cNvPr id="5" name="矩形 4"/>
          <p:cNvSpPr/>
          <p:nvPr/>
        </p:nvSpPr>
        <p:spPr>
          <a:xfrm>
            <a:off x="2268662" y="3363838"/>
            <a:ext cx="6767834" cy="1274195"/>
          </a:xfrm>
          <a:prstGeom prst="rect">
            <a:avLst/>
          </a:prstGeom>
        </p:spPr>
        <p:txBody>
          <a:bodyPr wrap="square">
            <a:spAutoFit/>
          </a:bodyPr>
          <a:lstStyle/>
          <a:p>
            <a:pPr eaLnBrk="1" hangingPunct="1"/>
            <a:r>
              <a:rPr lang="en-US" altLang="zh-CN" sz="2000" b="1" dirty="0">
                <a:latin typeface="Comic Sans MS" pitchFamily="66" charset="0"/>
              </a:rPr>
              <a:t>“</a:t>
            </a:r>
            <a:r>
              <a:rPr lang="en-US" altLang="zh-CN" sz="2000" b="1" dirty="0">
                <a:solidFill>
                  <a:srgbClr val="2408F2"/>
                </a:solidFill>
                <a:latin typeface="Comic Sans MS" pitchFamily="66" charset="0"/>
              </a:rPr>
              <a:t>Knowledge is of two kinds: we know a subject ourselves, or we know where we can find information upon it</a:t>
            </a:r>
            <a:r>
              <a:rPr lang="en-US" altLang="zh-CN" sz="2000" b="1" dirty="0">
                <a:latin typeface="Comic Sans MS" pitchFamily="66" charset="0"/>
              </a:rPr>
              <a:t>.”</a:t>
            </a:r>
          </a:p>
          <a:p>
            <a:pPr lvl="2" eaLnBrk="1" hangingPunct="1"/>
            <a:r>
              <a:rPr lang="en-US" altLang="zh-CN" b="1" dirty="0">
                <a:latin typeface="Comic Sans MS" pitchFamily="66" charset="0"/>
              </a:rPr>
              <a:t>                            Samuel Johnson (1709-1784)</a:t>
            </a:r>
          </a:p>
        </p:txBody>
      </p:sp>
    </p:spTree>
    <p:extLst>
      <p:ext uri="{BB962C8B-B14F-4D97-AF65-F5344CB8AC3E}">
        <p14:creationId xmlns:p14="http://schemas.microsoft.com/office/powerpoint/2010/main" val="38549811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ea typeface="华文中宋" pitchFamily="2" charset="-122"/>
              </a:rPr>
              <a:t>Intelligence</a:t>
            </a:r>
            <a:r>
              <a:rPr lang="zh-CN" altLang="en-US">
                <a:latin typeface="Comic Sans MS" pitchFamily="66" charset="0"/>
                <a:ea typeface="华文中宋" pitchFamily="2" charset="-122"/>
                <a:sym typeface="Wingdings" pitchFamily="2" charset="2"/>
              </a:rPr>
              <a:t> </a:t>
            </a:r>
            <a:r>
              <a:rPr lang="zh-CN" altLang="en-US" sz="4000">
                <a:latin typeface="Comic Sans MS" pitchFamily="66" charset="0"/>
                <a:ea typeface="华文中宋" pitchFamily="2" charset="-122"/>
                <a:sym typeface="Wingdings" pitchFamily="2" charset="2"/>
              </a:rPr>
              <a:t></a:t>
            </a:r>
            <a:r>
              <a:rPr lang="en-US" altLang="zh-CN">
                <a:latin typeface="Comic Sans MS" pitchFamily="66" charset="0"/>
                <a:ea typeface="华文中宋" pitchFamily="2" charset="-122"/>
                <a:sym typeface="Wingdings" pitchFamily="2" charset="2"/>
              </a:rPr>
              <a:t>Artificial Intelligence</a:t>
            </a:r>
            <a:endParaRPr lang="zh-CN" altLang="en-US"/>
          </a:p>
        </p:txBody>
      </p:sp>
      <p:sp>
        <p:nvSpPr>
          <p:cNvPr id="3" name="Rectangle 3"/>
          <p:cNvSpPr txBox="1">
            <a:spLocks noChangeArrowheads="1"/>
          </p:cNvSpPr>
          <p:nvPr/>
        </p:nvSpPr>
        <p:spPr bwMode="auto">
          <a:xfrm>
            <a:off x="179512" y="627534"/>
            <a:ext cx="8784976"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en-US" altLang="zh-CN" sz="1800" b="1" dirty="0">
                <a:solidFill>
                  <a:srgbClr val="FF0000"/>
                </a:solidFill>
                <a:latin typeface="Comic Sans MS" pitchFamily="66" charset="0"/>
              </a:rPr>
              <a:t>Intelligence</a:t>
            </a:r>
            <a:r>
              <a:rPr lang="en-US" altLang="zh-CN" sz="1800" dirty="0">
                <a:latin typeface="Comic Sans MS" pitchFamily="66" charset="0"/>
              </a:rPr>
              <a:t> has been defined in many ways to include the capacity for </a:t>
            </a:r>
            <a:r>
              <a:rPr lang="en-US" altLang="zh-CN" sz="1800" dirty="0">
                <a:solidFill>
                  <a:srgbClr val="0000FF"/>
                </a:solidFill>
                <a:latin typeface="Comic Sans MS" pitchFamily="66" charset="0"/>
              </a:rPr>
              <a:t>logic, understanding, self-awareness, learning, emotional knowledge, reasoning, planning, creativity, and problem solving</a:t>
            </a:r>
            <a:r>
              <a:rPr lang="en-US" altLang="zh-CN" sz="1800" dirty="0">
                <a:latin typeface="Comic Sans MS" pitchFamily="66" charset="0"/>
              </a:rPr>
              <a:t>. It can be more generally described as the ability to perceive or infer </a:t>
            </a:r>
            <a:r>
              <a:rPr lang="en-US" altLang="zh-CN" sz="1800" dirty="0">
                <a:solidFill>
                  <a:srgbClr val="FF0000"/>
                </a:solidFill>
                <a:latin typeface="Comic Sans MS" pitchFamily="66" charset="0"/>
              </a:rPr>
              <a:t>information</a:t>
            </a:r>
            <a:r>
              <a:rPr lang="en-US" altLang="zh-CN" sz="1800" dirty="0">
                <a:latin typeface="Comic Sans MS" pitchFamily="66" charset="0"/>
              </a:rPr>
              <a:t>, and to retain it as </a:t>
            </a:r>
            <a:r>
              <a:rPr lang="en-US" altLang="zh-CN" sz="1800" dirty="0">
                <a:solidFill>
                  <a:srgbClr val="FF0000"/>
                </a:solidFill>
                <a:latin typeface="Comic Sans MS" pitchFamily="66" charset="0"/>
              </a:rPr>
              <a:t>knowledge</a:t>
            </a:r>
            <a:r>
              <a:rPr lang="en-US" altLang="zh-CN" sz="1800" dirty="0">
                <a:latin typeface="Comic Sans MS" pitchFamily="66" charset="0"/>
              </a:rPr>
              <a:t> to be applied towards </a:t>
            </a:r>
            <a:r>
              <a:rPr lang="en-US" altLang="zh-CN" sz="1800" dirty="0">
                <a:solidFill>
                  <a:srgbClr val="FF0000"/>
                </a:solidFill>
                <a:latin typeface="Comic Sans MS" pitchFamily="66" charset="0"/>
              </a:rPr>
              <a:t>adaptive behaviors </a:t>
            </a:r>
            <a:r>
              <a:rPr lang="en-US" altLang="zh-CN" sz="1800" dirty="0">
                <a:latin typeface="Comic Sans MS" pitchFamily="66" charset="0"/>
              </a:rPr>
              <a:t>within an environment or context.</a:t>
            </a:r>
          </a:p>
          <a:p>
            <a:pPr marL="0" indent="0" eaLnBrk="1" hangingPunct="1">
              <a:buNone/>
            </a:pPr>
            <a:r>
              <a:rPr lang="en-US" altLang="zh-CN" sz="1800" dirty="0">
                <a:latin typeface="Comic Sans MS" pitchFamily="66" charset="0"/>
              </a:rPr>
              <a:t> </a:t>
            </a:r>
          </a:p>
          <a:p>
            <a:r>
              <a:rPr lang="en-US" altLang="zh-CN" sz="1800" b="1" dirty="0">
                <a:solidFill>
                  <a:srgbClr val="FF0000"/>
                </a:solidFill>
                <a:latin typeface="Comic Sans MS" pitchFamily="66" charset="0"/>
              </a:rPr>
              <a:t>Artificial intelligence (or AI)</a:t>
            </a:r>
            <a:r>
              <a:rPr lang="en-US" altLang="zh-CN" sz="1800" dirty="0">
                <a:solidFill>
                  <a:srgbClr val="FF0000"/>
                </a:solidFill>
                <a:latin typeface="Comic Sans MS" pitchFamily="66" charset="0"/>
              </a:rPr>
              <a:t> </a:t>
            </a:r>
            <a:r>
              <a:rPr lang="en-US" altLang="zh-CN" sz="1800" dirty="0">
                <a:latin typeface="Comic Sans MS" pitchFamily="66" charset="0"/>
              </a:rPr>
              <a:t>is both the intelligence of machines and the branch of computer science which aims to create it, through “</a:t>
            </a:r>
            <a:r>
              <a:rPr lang="en-US" altLang="zh-CN" sz="1800" b="1" dirty="0">
                <a:solidFill>
                  <a:srgbClr val="2408F2"/>
                </a:solidFill>
                <a:latin typeface="Comic Sans MS" pitchFamily="66" charset="0"/>
              </a:rPr>
              <a:t>the study and design of intelligent agents</a:t>
            </a:r>
            <a:r>
              <a:rPr lang="en-US" altLang="zh-CN" sz="1800" dirty="0">
                <a:latin typeface="Comic Sans MS" pitchFamily="66" charset="0"/>
              </a:rPr>
              <a:t>” or “</a:t>
            </a:r>
            <a:r>
              <a:rPr lang="en-US" altLang="zh-CN" sz="1800" b="1" dirty="0">
                <a:solidFill>
                  <a:srgbClr val="2408F2"/>
                </a:solidFill>
                <a:latin typeface="Comic Sans MS" pitchFamily="66" charset="0"/>
              </a:rPr>
              <a:t>rational agents</a:t>
            </a:r>
            <a:r>
              <a:rPr lang="en-US" altLang="zh-CN" sz="1800" dirty="0">
                <a:latin typeface="Comic Sans MS" pitchFamily="66" charset="0"/>
              </a:rPr>
              <a:t>”, where an intelligent agent is a system that perceives its environment and takes actions which maximize its chances of success. Achievements in artificial intelligence include constrained and well-defined problems such as </a:t>
            </a:r>
            <a:r>
              <a:rPr lang="en-US" altLang="zh-CN" sz="1800" dirty="0">
                <a:solidFill>
                  <a:srgbClr val="0000FF"/>
                </a:solidFill>
                <a:latin typeface="Comic Sans MS" pitchFamily="66" charset="0"/>
              </a:rPr>
              <a:t>games, crossword-solving and optical character recognition</a:t>
            </a:r>
            <a:r>
              <a:rPr lang="en-US" altLang="zh-CN" sz="1800" dirty="0">
                <a:latin typeface="Comic Sans MS" pitchFamily="66" charset="0"/>
              </a:rPr>
              <a:t> and a few more general problems such as </a:t>
            </a:r>
            <a:r>
              <a:rPr lang="en-US" altLang="zh-CN" sz="1800" dirty="0">
                <a:solidFill>
                  <a:srgbClr val="0000FF"/>
                </a:solidFill>
                <a:latin typeface="Comic Sans MS" pitchFamily="66" charset="0"/>
              </a:rPr>
              <a:t>autonomous cars</a:t>
            </a:r>
            <a:r>
              <a:rPr lang="en-US" altLang="zh-CN" sz="1800" dirty="0">
                <a:latin typeface="Comic Sans MS" pitchFamily="66" charset="0"/>
              </a:rPr>
              <a:t>.</a:t>
            </a:r>
            <a:r>
              <a:rPr lang="en-US" altLang="zh-CN" sz="1800" baseline="30000" dirty="0">
                <a:latin typeface="Comic Sans MS" pitchFamily="66" charset="0"/>
              </a:rPr>
              <a:t> </a:t>
            </a:r>
            <a:endParaRPr lang="en-US" altLang="zh-CN" sz="1800" dirty="0">
              <a:latin typeface="Comic Sans MS" pitchFamily="66" charset="0"/>
            </a:endParaRPr>
          </a:p>
        </p:txBody>
      </p:sp>
    </p:spTree>
    <p:extLst>
      <p:ext uri="{BB962C8B-B14F-4D97-AF65-F5344CB8AC3E}">
        <p14:creationId xmlns:p14="http://schemas.microsoft.com/office/powerpoint/2010/main" val="31001442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ea typeface="华文中宋" pitchFamily="2" charset="-122"/>
              </a:rPr>
              <a:t>Intelligence</a:t>
            </a:r>
            <a:r>
              <a:rPr lang="zh-CN" altLang="en-US">
                <a:latin typeface="Comic Sans MS" pitchFamily="66" charset="0"/>
                <a:ea typeface="华文中宋" pitchFamily="2" charset="-122"/>
                <a:sym typeface="Wingdings" pitchFamily="2" charset="2"/>
              </a:rPr>
              <a:t> </a:t>
            </a:r>
            <a:r>
              <a:rPr lang="en-US" altLang="zh-CN">
                <a:latin typeface="Comic Sans MS" pitchFamily="66" charset="0"/>
                <a:ea typeface="华文中宋" pitchFamily="2" charset="-122"/>
                <a:sym typeface="Wingdings" pitchFamily="2" charset="2"/>
              </a:rPr>
              <a:t>Artificial Intelligence</a:t>
            </a:r>
            <a:endParaRPr lang="zh-CN" altLang="en-US"/>
          </a:p>
        </p:txBody>
      </p:sp>
      <p:sp>
        <p:nvSpPr>
          <p:cNvPr id="3" name="Rectangle 3"/>
          <p:cNvSpPr txBox="1">
            <a:spLocks noChangeArrowheads="1"/>
          </p:cNvSpPr>
          <p:nvPr/>
        </p:nvSpPr>
        <p:spPr bwMode="auto">
          <a:xfrm>
            <a:off x="179512" y="627534"/>
            <a:ext cx="8784976"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en-US" altLang="zh-CN" sz="2000" b="1" dirty="0">
                <a:solidFill>
                  <a:srgbClr val="FF0000"/>
                </a:solidFill>
                <a:latin typeface="Comic Sans MS" pitchFamily="66" charset="0"/>
              </a:rPr>
              <a:t>General intelligence </a:t>
            </a:r>
            <a:r>
              <a:rPr lang="en-US" altLang="zh-CN" sz="2000" dirty="0">
                <a:latin typeface="Comic Sans MS" pitchFamily="66" charset="0"/>
              </a:rPr>
              <a:t>or </a:t>
            </a:r>
            <a:r>
              <a:rPr lang="en-US" altLang="zh-CN" sz="2000" b="1" dirty="0">
                <a:solidFill>
                  <a:srgbClr val="FF0000"/>
                </a:solidFill>
                <a:latin typeface="Comic Sans MS" pitchFamily="66" charset="0"/>
              </a:rPr>
              <a:t>strong AI </a:t>
            </a:r>
            <a:r>
              <a:rPr lang="en-US" altLang="zh-CN" sz="2000" dirty="0">
                <a:latin typeface="Comic Sans MS" pitchFamily="66" charset="0"/>
              </a:rPr>
              <a:t>has not yet been achieved and is a long-term goal of AI research.</a:t>
            </a:r>
          </a:p>
          <a:p>
            <a:pPr marL="0" indent="0" eaLnBrk="1" hangingPunct="1">
              <a:buNone/>
            </a:pPr>
            <a:endParaRPr lang="en-US" altLang="zh-CN" sz="2000" dirty="0">
              <a:latin typeface="Comic Sans MS" pitchFamily="66" charset="0"/>
            </a:endParaRPr>
          </a:p>
          <a:p>
            <a:r>
              <a:rPr lang="en-US" altLang="zh-CN" sz="2000" dirty="0">
                <a:latin typeface="Comic Sans MS" pitchFamily="66" charset="0"/>
              </a:rPr>
              <a:t>Researchers hope machines will exhibit are </a:t>
            </a:r>
            <a:r>
              <a:rPr lang="en-US" altLang="zh-CN" sz="2000" dirty="0">
                <a:solidFill>
                  <a:srgbClr val="0000FF"/>
                </a:solidFill>
                <a:latin typeface="Comic Sans MS" pitchFamily="66" charset="0"/>
              </a:rPr>
              <a:t>reasoning, knowledge, planning, learning, communication, perception, and the ability to move and to manipulate objects, how closely the brain should be simulated</a:t>
            </a:r>
            <a:r>
              <a:rPr lang="en-US" altLang="zh-CN" sz="2000" dirty="0">
                <a:latin typeface="Comic Sans MS" pitchFamily="66" charset="0"/>
              </a:rPr>
              <a:t>. </a:t>
            </a:r>
          </a:p>
          <a:p>
            <a:endParaRPr lang="en-US" altLang="zh-CN" sz="2000" dirty="0">
              <a:latin typeface="Comic Sans MS" pitchFamily="66" charset="0"/>
            </a:endParaRPr>
          </a:p>
          <a:p>
            <a:r>
              <a:rPr lang="en-US" altLang="zh-CN" sz="2000" dirty="0">
                <a:latin typeface="Comic Sans MS" pitchFamily="66" charset="0"/>
              </a:rPr>
              <a:t>DeepMind: </a:t>
            </a:r>
            <a:r>
              <a:rPr lang="en-US" altLang="zh-CN" sz="2000" dirty="0">
                <a:solidFill>
                  <a:srgbClr val="0000FF"/>
                </a:solidFill>
                <a:latin typeface="Comic Sans MS" pitchFamily="66" charset="0"/>
              </a:rPr>
              <a:t>AlphaGo</a:t>
            </a:r>
            <a:r>
              <a:rPr lang="zh-CN" altLang="en-US" sz="2000" dirty="0">
                <a:solidFill>
                  <a:srgbClr val="0000FF"/>
                </a:solidFill>
                <a:latin typeface="Comic Sans MS" pitchFamily="66" charset="0"/>
              </a:rPr>
              <a:t>围棋</a:t>
            </a:r>
            <a:r>
              <a:rPr lang="en-US" altLang="zh-CN" sz="2000" dirty="0">
                <a:solidFill>
                  <a:srgbClr val="0000FF"/>
                </a:solidFill>
                <a:latin typeface="Comic Sans MS" pitchFamily="66" charset="0"/>
              </a:rPr>
              <a:t>, </a:t>
            </a:r>
            <a:r>
              <a:rPr lang="en-US" altLang="zh-CN" sz="2000" dirty="0" err="1">
                <a:solidFill>
                  <a:srgbClr val="0000FF"/>
                </a:solidFill>
                <a:latin typeface="Comic Sans MS" pitchFamily="66" charset="0"/>
              </a:rPr>
              <a:t>AlphaStar</a:t>
            </a:r>
            <a:r>
              <a:rPr lang="zh-CN" altLang="en-US" sz="2000" dirty="0">
                <a:solidFill>
                  <a:srgbClr val="0000FF"/>
                </a:solidFill>
                <a:latin typeface="Comic Sans MS" pitchFamily="66" charset="0"/>
              </a:rPr>
              <a:t>星际争霸游戏</a:t>
            </a:r>
            <a:r>
              <a:rPr lang="en-US" altLang="zh-CN" sz="2000" dirty="0">
                <a:latin typeface="Comic Sans MS" pitchFamily="66" charset="0"/>
              </a:rPr>
              <a:t>, </a:t>
            </a:r>
            <a:r>
              <a:rPr lang="zh-CN" altLang="en-US" sz="2000" dirty="0">
                <a:latin typeface="Comic Sans MS" pitchFamily="66" charset="0"/>
              </a:rPr>
              <a:t>解数学题失败</a:t>
            </a:r>
            <a:r>
              <a:rPr lang="en-US" altLang="zh-CN" sz="2000" dirty="0">
                <a:latin typeface="Comic Sans MS" pitchFamily="66" charset="0"/>
              </a:rPr>
              <a:t>; </a:t>
            </a:r>
            <a:r>
              <a:rPr lang="zh-CN" altLang="en-US" sz="2000" dirty="0">
                <a:latin typeface="Comic Sans MS" pitchFamily="66" charset="0"/>
              </a:rPr>
              <a:t>微软亚洲研究院的麻将</a:t>
            </a:r>
            <a:r>
              <a:rPr lang="en-US" altLang="zh-CN" sz="2000" dirty="0">
                <a:latin typeface="Comic Sans MS" pitchFamily="66" charset="0"/>
              </a:rPr>
              <a:t>AI</a:t>
            </a:r>
            <a:r>
              <a:rPr lang="zh-CN" altLang="en-US" sz="2000" dirty="0">
                <a:latin typeface="Comic Sans MS" pitchFamily="66" charset="0"/>
              </a:rPr>
              <a:t>系统</a:t>
            </a:r>
            <a:r>
              <a:rPr lang="en-US" altLang="zh-CN" sz="2000" dirty="0" err="1">
                <a:solidFill>
                  <a:srgbClr val="0000FF"/>
                </a:solidFill>
                <a:latin typeface="Comic Sans MS" pitchFamily="66" charset="0"/>
              </a:rPr>
              <a:t>Suphx</a:t>
            </a:r>
            <a:r>
              <a:rPr lang="en-US" altLang="zh-CN" sz="2000" dirty="0">
                <a:latin typeface="Comic Sans MS" pitchFamily="66" charset="0"/>
              </a:rPr>
              <a:t>(</a:t>
            </a:r>
            <a:r>
              <a:rPr lang="zh-CN" altLang="en-US" sz="2000" dirty="0">
                <a:latin typeface="Comic Sans MS" pitchFamily="66" charset="0"/>
              </a:rPr>
              <a:t>超级凤凰</a:t>
            </a:r>
            <a:r>
              <a:rPr lang="en-US" altLang="zh-CN" sz="2000" dirty="0">
                <a:latin typeface="Comic Sans MS" pitchFamily="66" charset="0"/>
              </a:rPr>
              <a:t>)</a:t>
            </a:r>
            <a:r>
              <a:rPr lang="zh-CN" altLang="en-US" sz="2000" dirty="0">
                <a:latin typeface="Comic Sans MS" pitchFamily="66" charset="0"/>
              </a:rPr>
              <a:t>成为首个在国际知名的专业麻将平台“天凤”上荣升十段的</a:t>
            </a:r>
            <a:r>
              <a:rPr lang="en-US" altLang="zh-CN" sz="2000" dirty="0">
                <a:latin typeface="Comic Sans MS" pitchFamily="66" charset="0"/>
              </a:rPr>
              <a:t>AI</a:t>
            </a:r>
            <a:r>
              <a:rPr lang="zh-CN" altLang="en-US" sz="2000" dirty="0">
                <a:latin typeface="Comic Sans MS" pitchFamily="66" charset="0"/>
              </a:rPr>
              <a:t>系统；</a:t>
            </a:r>
            <a:r>
              <a:rPr lang="en-US" altLang="zh-CN" sz="2000" dirty="0" err="1">
                <a:solidFill>
                  <a:srgbClr val="0000FF"/>
                </a:solidFill>
                <a:latin typeface="Comic Sans MS" pitchFamily="66" charset="0"/>
              </a:rPr>
              <a:t>Alphafold</a:t>
            </a:r>
            <a:r>
              <a:rPr lang="en-US" altLang="zh-CN" sz="2000" dirty="0">
                <a:solidFill>
                  <a:srgbClr val="0000FF"/>
                </a:solidFill>
                <a:latin typeface="Comic Sans MS" pitchFamily="66" charset="0"/>
              </a:rPr>
              <a:t>, </a:t>
            </a:r>
            <a:r>
              <a:rPr lang="en-US" altLang="zh-CN" sz="2000" dirty="0">
                <a:solidFill>
                  <a:srgbClr val="2408F2"/>
                </a:solidFill>
                <a:latin typeface="Comic Sans MS" pitchFamily="66" charset="0"/>
              </a:rPr>
              <a:t>AlphaFold2</a:t>
            </a:r>
            <a:r>
              <a:rPr lang="zh-CN" altLang="en-US" sz="2000" dirty="0">
                <a:latin typeface="Comic Sans MS" pitchFamily="66" charset="0"/>
              </a:rPr>
              <a:t>再登</a:t>
            </a:r>
            <a:r>
              <a:rPr lang="en-US" altLang="zh-CN" sz="2000" dirty="0">
                <a:latin typeface="Comic Sans MS" pitchFamily="66" charset="0"/>
              </a:rPr>
              <a:t>Nature</a:t>
            </a:r>
            <a:r>
              <a:rPr lang="zh-CN" altLang="en-US" sz="2000" dirty="0">
                <a:latin typeface="Comic Sans MS" pitchFamily="66" charset="0"/>
              </a:rPr>
              <a:t>，从业者都懵了：人类</a:t>
            </a:r>
            <a:r>
              <a:rPr lang="en-US" altLang="zh-CN" sz="2000" dirty="0">
                <a:latin typeface="Comic Sans MS" pitchFamily="66" charset="0"/>
              </a:rPr>
              <a:t>98.5%</a:t>
            </a:r>
            <a:r>
              <a:rPr lang="zh-CN" altLang="en-US" sz="2000" dirty="0">
                <a:latin typeface="Comic Sans MS" pitchFamily="66" charset="0"/>
              </a:rPr>
              <a:t>的蛋白质，全都被预测了一遍</a:t>
            </a:r>
            <a:endParaRPr lang="en-US" altLang="zh-CN" sz="2000" dirty="0">
              <a:latin typeface="Comic Sans MS" pitchFamily="66" charset="0"/>
            </a:endParaRPr>
          </a:p>
          <a:p>
            <a:r>
              <a:rPr lang="en-US" altLang="zh-CN" sz="2000" dirty="0">
                <a:solidFill>
                  <a:srgbClr val="FF0000"/>
                </a:solidFill>
                <a:latin typeface="Comic Sans MS" pitchFamily="66" charset="0"/>
              </a:rPr>
              <a:t>ChatGPT/GPT4</a:t>
            </a:r>
            <a:r>
              <a:rPr lang="zh-CN" altLang="en-US" sz="2000" dirty="0">
                <a:solidFill>
                  <a:srgbClr val="FF0000"/>
                </a:solidFill>
                <a:latin typeface="Comic Sans MS" pitchFamily="66" charset="0"/>
              </a:rPr>
              <a:t>：</a:t>
            </a:r>
            <a:r>
              <a:rPr lang="en-US" altLang="zh-CN" sz="2000" dirty="0">
                <a:solidFill>
                  <a:srgbClr val="FF0000"/>
                </a:solidFill>
                <a:latin typeface="Comic Sans MS" pitchFamily="66" charset="0"/>
              </a:rPr>
              <a:t>MBA</a:t>
            </a:r>
            <a:r>
              <a:rPr lang="zh-CN" altLang="en-US" sz="2000" dirty="0">
                <a:solidFill>
                  <a:srgbClr val="FF0000"/>
                </a:solidFill>
                <a:latin typeface="Comic Sans MS" pitchFamily="66" charset="0"/>
              </a:rPr>
              <a:t>、</a:t>
            </a:r>
            <a:r>
              <a:rPr lang="en-US" altLang="zh-CN" sz="2000" dirty="0">
                <a:solidFill>
                  <a:srgbClr val="FF0000"/>
                </a:solidFill>
                <a:latin typeface="Comic Sans MS" pitchFamily="66" charset="0"/>
              </a:rPr>
              <a:t>Law</a:t>
            </a:r>
            <a:r>
              <a:rPr lang="zh-CN" altLang="en-US" sz="2000" dirty="0">
                <a:solidFill>
                  <a:srgbClr val="FF0000"/>
                </a:solidFill>
                <a:latin typeface="Comic Sans MS" pitchFamily="66" charset="0"/>
              </a:rPr>
              <a:t>考试</a:t>
            </a:r>
            <a:r>
              <a:rPr lang="en-US" altLang="zh-CN" sz="2000" dirty="0">
                <a:solidFill>
                  <a:srgbClr val="FF0000"/>
                </a:solidFill>
                <a:latin typeface="Comic Sans MS" pitchFamily="66" charset="0"/>
              </a:rPr>
              <a:t>……</a:t>
            </a:r>
          </a:p>
        </p:txBody>
      </p:sp>
    </p:spTree>
    <p:extLst>
      <p:ext uri="{BB962C8B-B14F-4D97-AF65-F5344CB8AC3E}">
        <p14:creationId xmlns:p14="http://schemas.microsoft.com/office/powerpoint/2010/main" val="23582488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ea typeface="宋体" panose="02010600030101010101" pitchFamily="2" charset="-122"/>
              </a:rPr>
              <a:t>Data Mining and Information Retrieval </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103692" y="782904"/>
            <a:ext cx="8712968" cy="3805070"/>
          </a:xfrm>
        </p:spPr>
        <p:txBody>
          <a:bodyPr/>
          <a:lstStyle/>
          <a:p>
            <a:pPr>
              <a:spcBef>
                <a:spcPts val="600"/>
              </a:spcBef>
              <a:spcAft>
                <a:spcPts val="0"/>
              </a:spcAft>
            </a:pPr>
            <a:r>
              <a:rPr lang="en-US" altLang="zh-CN" sz="2000" b="1" dirty="0">
                <a:solidFill>
                  <a:srgbClr val="FF0000"/>
                </a:solidFill>
                <a:latin typeface="Comic Sans MS" pitchFamily="66" charset="0"/>
              </a:rPr>
              <a:t>Data Mining</a:t>
            </a:r>
          </a:p>
          <a:p>
            <a:pPr lvl="1">
              <a:spcBef>
                <a:spcPts val="600"/>
              </a:spcBef>
              <a:spcAft>
                <a:spcPts val="0"/>
              </a:spcAft>
            </a:pPr>
            <a:r>
              <a:rPr lang="en-US" altLang="zh-CN" sz="1600" dirty="0">
                <a:latin typeface="Comic Sans MS" pitchFamily="66" charset="0"/>
              </a:rPr>
              <a:t>Rules/patterns</a:t>
            </a:r>
          </a:p>
          <a:p>
            <a:pPr>
              <a:spcBef>
                <a:spcPts val="600"/>
              </a:spcBef>
              <a:spcAft>
                <a:spcPts val="0"/>
              </a:spcAft>
            </a:pPr>
            <a:endParaRPr lang="en-US" altLang="zh-CN" sz="2000" b="1" dirty="0">
              <a:latin typeface="Comic Sans MS" pitchFamily="66" charset="0"/>
            </a:endParaRPr>
          </a:p>
          <a:p>
            <a:pPr>
              <a:spcBef>
                <a:spcPts val="600"/>
              </a:spcBef>
              <a:spcAft>
                <a:spcPts val="0"/>
              </a:spcAft>
            </a:pPr>
            <a:endParaRPr lang="en-US" altLang="zh-CN" sz="2000" b="1" dirty="0">
              <a:latin typeface="Comic Sans MS" pitchFamily="66" charset="0"/>
            </a:endParaRPr>
          </a:p>
          <a:p>
            <a:pPr>
              <a:spcBef>
                <a:spcPts val="600"/>
              </a:spcBef>
              <a:spcAft>
                <a:spcPts val="0"/>
              </a:spcAft>
            </a:pPr>
            <a:endParaRPr lang="en-US" altLang="zh-CN" sz="2000" b="1" dirty="0">
              <a:latin typeface="Comic Sans MS" pitchFamily="66" charset="0"/>
            </a:endParaRPr>
          </a:p>
          <a:p>
            <a:pPr>
              <a:spcBef>
                <a:spcPts val="600"/>
              </a:spcBef>
              <a:spcAft>
                <a:spcPts val="0"/>
              </a:spcAft>
            </a:pPr>
            <a:endParaRPr lang="en-US" altLang="zh-CN" sz="2000" b="1" dirty="0">
              <a:latin typeface="Comic Sans MS" pitchFamily="66" charset="0"/>
            </a:endParaRPr>
          </a:p>
          <a:p>
            <a:pPr>
              <a:spcBef>
                <a:spcPts val="600"/>
              </a:spcBef>
              <a:spcAft>
                <a:spcPts val="0"/>
              </a:spcAft>
            </a:pPr>
            <a:endParaRPr lang="en-US" altLang="zh-CN" sz="2000" b="1" dirty="0">
              <a:latin typeface="Comic Sans MS" pitchFamily="66" charset="0"/>
            </a:endParaRPr>
          </a:p>
          <a:p>
            <a:pPr>
              <a:spcBef>
                <a:spcPts val="600"/>
              </a:spcBef>
              <a:spcAft>
                <a:spcPts val="0"/>
              </a:spcAft>
            </a:pPr>
            <a:endParaRPr lang="en-US" altLang="zh-CN" sz="2000" b="1" dirty="0">
              <a:latin typeface="Comic Sans MS" pitchFamily="66" charset="0"/>
            </a:endParaRPr>
          </a:p>
          <a:p>
            <a:pPr>
              <a:spcBef>
                <a:spcPts val="600"/>
              </a:spcBef>
              <a:spcAft>
                <a:spcPts val="0"/>
              </a:spcAft>
            </a:pPr>
            <a:endParaRPr lang="en-US" altLang="zh-CN" sz="2000" b="1" dirty="0">
              <a:latin typeface="Comic Sans MS" pitchFamily="66" charset="0"/>
            </a:endParaRPr>
          </a:p>
          <a:p>
            <a:pPr>
              <a:spcBef>
                <a:spcPts val="600"/>
              </a:spcBef>
              <a:spcAft>
                <a:spcPts val="0"/>
              </a:spcAft>
            </a:pPr>
            <a:r>
              <a:rPr lang="en-US" altLang="zh-CN" sz="2000" b="1" dirty="0">
                <a:solidFill>
                  <a:srgbClr val="2408F2"/>
                </a:solidFill>
                <a:latin typeface="Comic Sans MS" pitchFamily="66" charset="0"/>
              </a:rPr>
              <a:t>Information Retrieval </a:t>
            </a:r>
          </a:p>
          <a:p>
            <a:pPr lvl="1">
              <a:spcBef>
                <a:spcPts val="600"/>
              </a:spcBef>
              <a:spcAft>
                <a:spcPts val="0"/>
              </a:spcAft>
            </a:pPr>
            <a:r>
              <a:rPr lang="en-US" altLang="zh-CN" sz="1600" dirty="0">
                <a:latin typeface="Comic Sans MS" pitchFamily="66" charset="0"/>
              </a:rPr>
              <a:t>Querying of unstructured textual data </a:t>
            </a:r>
          </a:p>
          <a:p>
            <a:pPr lvl="1">
              <a:spcBef>
                <a:spcPts val="600"/>
              </a:spcBef>
              <a:spcAft>
                <a:spcPts val="0"/>
              </a:spcAft>
            </a:pPr>
            <a:endParaRPr lang="en-US" altLang="zh-CN" sz="1600" dirty="0">
              <a:latin typeface="Comic Sans MS" pitchFamily="66" charset="0"/>
            </a:endParaRPr>
          </a:p>
        </p:txBody>
      </p:sp>
      <p:sp>
        <p:nvSpPr>
          <p:cNvPr id="4" name="矩形: 圆角 3">
            <a:extLst>
              <a:ext uri="{FF2B5EF4-FFF2-40B4-BE49-F238E27FC236}">
                <a16:creationId xmlns:a16="http://schemas.microsoft.com/office/drawing/2014/main" id="{070A557A-278D-4C8D-8F34-7506FF802124}"/>
              </a:ext>
            </a:extLst>
          </p:cNvPr>
          <p:cNvSpPr/>
          <p:nvPr/>
        </p:nvSpPr>
        <p:spPr>
          <a:xfrm>
            <a:off x="1619672" y="2469705"/>
            <a:ext cx="1080120" cy="43204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数据挖掘</a:t>
            </a:r>
          </a:p>
        </p:txBody>
      </p:sp>
      <p:sp>
        <p:nvSpPr>
          <p:cNvPr id="6" name="矩形: 圆角 5">
            <a:extLst>
              <a:ext uri="{FF2B5EF4-FFF2-40B4-BE49-F238E27FC236}">
                <a16:creationId xmlns:a16="http://schemas.microsoft.com/office/drawing/2014/main" id="{56AC14C8-63E7-400D-823B-6F13EEEF0753}"/>
              </a:ext>
            </a:extLst>
          </p:cNvPr>
          <p:cNvSpPr/>
          <p:nvPr/>
        </p:nvSpPr>
        <p:spPr>
          <a:xfrm>
            <a:off x="3059316" y="1265335"/>
            <a:ext cx="1080120" cy="269746"/>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特征选择</a:t>
            </a:r>
          </a:p>
        </p:txBody>
      </p:sp>
      <p:sp>
        <p:nvSpPr>
          <p:cNvPr id="7" name="矩形: 圆角 6">
            <a:extLst>
              <a:ext uri="{FF2B5EF4-FFF2-40B4-BE49-F238E27FC236}">
                <a16:creationId xmlns:a16="http://schemas.microsoft.com/office/drawing/2014/main" id="{625C9B2F-6F9E-4B18-AF7A-5CCFE6C6849E}"/>
              </a:ext>
            </a:extLst>
          </p:cNvPr>
          <p:cNvSpPr/>
          <p:nvPr/>
        </p:nvSpPr>
        <p:spPr>
          <a:xfrm>
            <a:off x="3072244" y="1843759"/>
            <a:ext cx="1080120" cy="269746"/>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分类预测</a:t>
            </a:r>
          </a:p>
        </p:txBody>
      </p:sp>
      <p:sp>
        <p:nvSpPr>
          <p:cNvPr id="8" name="矩形: 圆角 7">
            <a:extLst>
              <a:ext uri="{FF2B5EF4-FFF2-40B4-BE49-F238E27FC236}">
                <a16:creationId xmlns:a16="http://schemas.microsoft.com/office/drawing/2014/main" id="{791B91D6-3D1B-4456-ACF0-FF5E878B12EE}"/>
              </a:ext>
            </a:extLst>
          </p:cNvPr>
          <p:cNvSpPr/>
          <p:nvPr/>
        </p:nvSpPr>
        <p:spPr>
          <a:xfrm>
            <a:off x="3080008" y="2514661"/>
            <a:ext cx="1080120" cy="269746"/>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回归分析</a:t>
            </a:r>
          </a:p>
        </p:txBody>
      </p:sp>
      <p:sp>
        <p:nvSpPr>
          <p:cNvPr id="9" name="矩形: 圆角 8">
            <a:extLst>
              <a:ext uri="{FF2B5EF4-FFF2-40B4-BE49-F238E27FC236}">
                <a16:creationId xmlns:a16="http://schemas.microsoft.com/office/drawing/2014/main" id="{F0F71684-B808-4227-A4E4-31E75647FB39}"/>
              </a:ext>
            </a:extLst>
          </p:cNvPr>
          <p:cNvSpPr/>
          <p:nvPr/>
        </p:nvSpPr>
        <p:spPr>
          <a:xfrm>
            <a:off x="3090392" y="2993610"/>
            <a:ext cx="1080120" cy="269746"/>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聚类分析</a:t>
            </a:r>
          </a:p>
        </p:txBody>
      </p:sp>
      <p:sp>
        <p:nvSpPr>
          <p:cNvPr id="10" name="矩形: 圆角 9">
            <a:extLst>
              <a:ext uri="{FF2B5EF4-FFF2-40B4-BE49-F238E27FC236}">
                <a16:creationId xmlns:a16="http://schemas.microsoft.com/office/drawing/2014/main" id="{BB2DAB0C-25F4-47F5-8A60-B6131BCBE7D8}"/>
              </a:ext>
            </a:extLst>
          </p:cNvPr>
          <p:cNvSpPr/>
          <p:nvPr/>
        </p:nvSpPr>
        <p:spPr>
          <a:xfrm>
            <a:off x="3090392" y="3381564"/>
            <a:ext cx="1080120" cy="269746"/>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关联分析</a:t>
            </a:r>
          </a:p>
        </p:txBody>
      </p:sp>
      <p:sp>
        <p:nvSpPr>
          <p:cNvPr id="11" name="矩形: 圆角 10">
            <a:extLst>
              <a:ext uri="{FF2B5EF4-FFF2-40B4-BE49-F238E27FC236}">
                <a16:creationId xmlns:a16="http://schemas.microsoft.com/office/drawing/2014/main" id="{E15F2796-3FDE-4A38-BEF8-1108C9FC244D}"/>
              </a:ext>
            </a:extLst>
          </p:cNvPr>
          <p:cNvSpPr/>
          <p:nvPr/>
        </p:nvSpPr>
        <p:spPr>
          <a:xfrm>
            <a:off x="3090392" y="3747458"/>
            <a:ext cx="1080120" cy="269746"/>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时间序列</a:t>
            </a:r>
          </a:p>
        </p:txBody>
      </p:sp>
      <p:sp>
        <p:nvSpPr>
          <p:cNvPr id="12" name="矩形: 圆角 11">
            <a:extLst>
              <a:ext uri="{FF2B5EF4-FFF2-40B4-BE49-F238E27FC236}">
                <a16:creationId xmlns:a16="http://schemas.microsoft.com/office/drawing/2014/main" id="{4CA40CE6-6E60-4569-9D5D-DFF8DE4A12F7}"/>
              </a:ext>
            </a:extLst>
          </p:cNvPr>
          <p:cNvSpPr/>
          <p:nvPr/>
        </p:nvSpPr>
        <p:spPr>
          <a:xfrm>
            <a:off x="4404392" y="1131590"/>
            <a:ext cx="1224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属性筛选</a:t>
            </a:r>
          </a:p>
        </p:txBody>
      </p:sp>
      <p:sp>
        <p:nvSpPr>
          <p:cNvPr id="13" name="矩形: 圆角 12">
            <a:extLst>
              <a:ext uri="{FF2B5EF4-FFF2-40B4-BE49-F238E27FC236}">
                <a16:creationId xmlns:a16="http://schemas.microsoft.com/office/drawing/2014/main" id="{54B584EB-B0C6-4DDF-8DAC-962A930B3CE1}"/>
              </a:ext>
            </a:extLst>
          </p:cNvPr>
          <p:cNvSpPr/>
          <p:nvPr/>
        </p:nvSpPr>
        <p:spPr>
          <a:xfrm>
            <a:off x="6306324" y="1386805"/>
            <a:ext cx="2155708" cy="21599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基于信息增益的属性打分</a:t>
            </a:r>
          </a:p>
        </p:txBody>
      </p:sp>
      <p:sp>
        <p:nvSpPr>
          <p:cNvPr id="14" name="矩形: 圆角 13">
            <a:extLst>
              <a:ext uri="{FF2B5EF4-FFF2-40B4-BE49-F238E27FC236}">
                <a16:creationId xmlns:a16="http://schemas.microsoft.com/office/drawing/2014/main" id="{DDD2678E-E76C-4ED7-BBCB-5A1B70523CB8}"/>
              </a:ext>
            </a:extLst>
          </p:cNvPr>
          <p:cNvSpPr/>
          <p:nvPr/>
        </p:nvSpPr>
        <p:spPr>
          <a:xfrm>
            <a:off x="5733834" y="1131590"/>
            <a:ext cx="1332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属性重要性打分</a:t>
            </a:r>
          </a:p>
        </p:txBody>
      </p:sp>
      <p:sp>
        <p:nvSpPr>
          <p:cNvPr id="15" name="矩形: 圆角 14">
            <a:extLst>
              <a:ext uri="{FF2B5EF4-FFF2-40B4-BE49-F238E27FC236}">
                <a16:creationId xmlns:a16="http://schemas.microsoft.com/office/drawing/2014/main" id="{C4353DCA-8E90-41CD-A777-F919B5E75214}"/>
              </a:ext>
            </a:extLst>
          </p:cNvPr>
          <p:cNvSpPr/>
          <p:nvPr/>
        </p:nvSpPr>
        <p:spPr>
          <a:xfrm>
            <a:off x="7171276" y="1131590"/>
            <a:ext cx="1296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主成分分析</a:t>
            </a:r>
          </a:p>
        </p:txBody>
      </p:sp>
      <p:sp>
        <p:nvSpPr>
          <p:cNvPr id="16" name="矩形: 圆角 15">
            <a:extLst>
              <a:ext uri="{FF2B5EF4-FFF2-40B4-BE49-F238E27FC236}">
                <a16:creationId xmlns:a16="http://schemas.microsoft.com/office/drawing/2014/main" id="{5BF9BF59-25B7-4E02-9B27-FA4227368D39}"/>
              </a:ext>
            </a:extLst>
          </p:cNvPr>
          <p:cNvSpPr/>
          <p:nvPr/>
        </p:nvSpPr>
        <p:spPr>
          <a:xfrm>
            <a:off x="4413825" y="1386830"/>
            <a:ext cx="1836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基于卡方检验的属性筛选</a:t>
            </a:r>
          </a:p>
        </p:txBody>
      </p:sp>
      <p:sp>
        <p:nvSpPr>
          <p:cNvPr id="17" name="矩形: 圆角 16">
            <a:extLst>
              <a:ext uri="{FF2B5EF4-FFF2-40B4-BE49-F238E27FC236}">
                <a16:creationId xmlns:a16="http://schemas.microsoft.com/office/drawing/2014/main" id="{EA5B3F63-35D6-4F00-B9CE-2C85E91A5CA1}"/>
              </a:ext>
            </a:extLst>
          </p:cNvPr>
          <p:cNvSpPr/>
          <p:nvPr/>
        </p:nvSpPr>
        <p:spPr>
          <a:xfrm>
            <a:off x="4404392" y="1778051"/>
            <a:ext cx="828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决策树</a:t>
            </a:r>
          </a:p>
        </p:txBody>
      </p:sp>
      <p:sp>
        <p:nvSpPr>
          <p:cNvPr id="18" name="矩形: 圆角 17">
            <a:extLst>
              <a:ext uri="{FF2B5EF4-FFF2-40B4-BE49-F238E27FC236}">
                <a16:creationId xmlns:a16="http://schemas.microsoft.com/office/drawing/2014/main" id="{D8DED3B7-1750-4752-9E00-F1B7B825E9DE}"/>
              </a:ext>
            </a:extLst>
          </p:cNvPr>
          <p:cNvSpPr/>
          <p:nvPr/>
        </p:nvSpPr>
        <p:spPr>
          <a:xfrm>
            <a:off x="5304608" y="1778051"/>
            <a:ext cx="1044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神经网络分类</a:t>
            </a:r>
          </a:p>
        </p:txBody>
      </p:sp>
      <p:sp>
        <p:nvSpPr>
          <p:cNvPr id="19" name="矩形: 圆角 18">
            <a:extLst>
              <a:ext uri="{FF2B5EF4-FFF2-40B4-BE49-F238E27FC236}">
                <a16:creationId xmlns:a16="http://schemas.microsoft.com/office/drawing/2014/main" id="{57BA8041-8041-4A6D-A085-B61EF9040237}"/>
              </a:ext>
            </a:extLst>
          </p:cNvPr>
          <p:cNvSpPr/>
          <p:nvPr/>
        </p:nvSpPr>
        <p:spPr>
          <a:xfrm>
            <a:off x="6420616" y="1778051"/>
            <a:ext cx="1008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贝叶斯网络</a:t>
            </a:r>
          </a:p>
        </p:txBody>
      </p:sp>
      <p:sp>
        <p:nvSpPr>
          <p:cNvPr id="20" name="矩形: 圆角 19">
            <a:extLst>
              <a:ext uri="{FF2B5EF4-FFF2-40B4-BE49-F238E27FC236}">
                <a16:creationId xmlns:a16="http://schemas.microsoft.com/office/drawing/2014/main" id="{1D4F25A3-EEB3-42CA-9689-5F5A9A62AD6F}"/>
              </a:ext>
            </a:extLst>
          </p:cNvPr>
          <p:cNvSpPr/>
          <p:nvPr/>
        </p:nvSpPr>
        <p:spPr>
          <a:xfrm>
            <a:off x="4404392" y="2054392"/>
            <a:ext cx="936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分类回归树</a:t>
            </a:r>
          </a:p>
        </p:txBody>
      </p:sp>
      <p:sp>
        <p:nvSpPr>
          <p:cNvPr id="21" name="矩形: 圆角 20">
            <a:extLst>
              <a:ext uri="{FF2B5EF4-FFF2-40B4-BE49-F238E27FC236}">
                <a16:creationId xmlns:a16="http://schemas.microsoft.com/office/drawing/2014/main" id="{9A754EB4-C3DC-42FB-8EE9-12D96DA19104}"/>
              </a:ext>
            </a:extLst>
          </p:cNvPr>
          <p:cNvSpPr/>
          <p:nvPr/>
        </p:nvSpPr>
        <p:spPr>
          <a:xfrm>
            <a:off x="5412504" y="2054392"/>
            <a:ext cx="936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支持向量机</a:t>
            </a:r>
          </a:p>
        </p:txBody>
      </p:sp>
      <p:sp>
        <p:nvSpPr>
          <p:cNvPr id="22" name="矩形: 圆角 21">
            <a:extLst>
              <a:ext uri="{FF2B5EF4-FFF2-40B4-BE49-F238E27FC236}">
                <a16:creationId xmlns:a16="http://schemas.microsoft.com/office/drawing/2014/main" id="{3DE1B86A-D3FD-4904-A030-D4242F9B57C5}"/>
              </a:ext>
            </a:extLst>
          </p:cNvPr>
          <p:cNvSpPr/>
          <p:nvPr/>
        </p:nvSpPr>
        <p:spPr>
          <a:xfrm>
            <a:off x="7492690" y="1778051"/>
            <a:ext cx="1008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逻辑回归</a:t>
            </a:r>
          </a:p>
        </p:txBody>
      </p:sp>
      <p:sp>
        <p:nvSpPr>
          <p:cNvPr id="23" name="矩形: 圆角 22">
            <a:extLst>
              <a:ext uri="{FF2B5EF4-FFF2-40B4-BE49-F238E27FC236}">
                <a16:creationId xmlns:a16="http://schemas.microsoft.com/office/drawing/2014/main" id="{0243774E-FD01-4930-ADBE-2E4A3FEA5FEB}"/>
              </a:ext>
            </a:extLst>
          </p:cNvPr>
          <p:cNvSpPr/>
          <p:nvPr/>
        </p:nvSpPr>
        <p:spPr>
          <a:xfrm>
            <a:off x="6420616" y="2054392"/>
            <a:ext cx="936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朴素贝叶斯</a:t>
            </a:r>
          </a:p>
        </p:txBody>
      </p:sp>
      <p:sp>
        <p:nvSpPr>
          <p:cNvPr id="24" name="矩形: 圆角 23">
            <a:extLst>
              <a:ext uri="{FF2B5EF4-FFF2-40B4-BE49-F238E27FC236}">
                <a16:creationId xmlns:a16="http://schemas.microsoft.com/office/drawing/2014/main" id="{DE8A6C3A-8234-42B4-9852-BA6FF5BC16EF}"/>
              </a:ext>
            </a:extLst>
          </p:cNvPr>
          <p:cNvSpPr/>
          <p:nvPr/>
        </p:nvSpPr>
        <p:spPr>
          <a:xfrm>
            <a:off x="7464848" y="2054392"/>
            <a:ext cx="1044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分类组合模型</a:t>
            </a:r>
          </a:p>
        </p:txBody>
      </p:sp>
      <p:sp>
        <p:nvSpPr>
          <p:cNvPr id="25" name="矩形: 圆角 24">
            <a:extLst>
              <a:ext uri="{FF2B5EF4-FFF2-40B4-BE49-F238E27FC236}">
                <a16:creationId xmlns:a16="http://schemas.microsoft.com/office/drawing/2014/main" id="{EFB6D444-7CA6-4772-A49A-2751D290B667}"/>
              </a:ext>
            </a:extLst>
          </p:cNvPr>
          <p:cNvSpPr/>
          <p:nvPr/>
        </p:nvSpPr>
        <p:spPr>
          <a:xfrm>
            <a:off x="4400976" y="2427734"/>
            <a:ext cx="1152128"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多元线性回归</a:t>
            </a:r>
          </a:p>
        </p:txBody>
      </p:sp>
      <p:sp>
        <p:nvSpPr>
          <p:cNvPr id="26" name="矩形: 圆角 25">
            <a:extLst>
              <a:ext uri="{FF2B5EF4-FFF2-40B4-BE49-F238E27FC236}">
                <a16:creationId xmlns:a16="http://schemas.microsoft.com/office/drawing/2014/main" id="{ED220B2E-820E-4BD5-A0E7-0991D9813D87}"/>
              </a:ext>
            </a:extLst>
          </p:cNvPr>
          <p:cNvSpPr/>
          <p:nvPr/>
        </p:nvSpPr>
        <p:spPr>
          <a:xfrm>
            <a:off x="5666068" y="2427734"/>
            <a:ext cx="1152128"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神经网络回归</a:t>
            </a:r>
          </a:p>
        </p:txBody>
      </p:sp>
      <p:sp>
        <p:nvSpPr>
          <p:cNvPr id="27" name="矩形: 圆角 26">
            <a:extLst>
              <a:ext uri="{FF2B5EF4-FFF2-40B4-BE49-F238E27FC236}">
                <a16:creationId xmlns:a16="http://schemas.microsoft.com/office/drawing/2014/main" id="{137AB3F3-48F1-4373-8A74-F9798B37936C}"/>
              </a:ext>
            </a:extLst>
          </p:cNvPr>
          <p:cNvSpPr/>
          <p:nvPr/>
        </p:nvSpPr>
        <p:spPr>
          <a:xfrm>
            <a:off x="6904090" y="2427734"/>
            <a:ext cx="1152128"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广义线性回归</a:t>
            </a:r>
          </a:p>
        </p:txBody>
      </p:sp>
      <p:sp>
        <p:nvSpPr>
          <p:cNvPr id="28" name="矩形: 圆角 27">
            <a:extLst>
              <a:ext uri="{FF2B5EF4-FFF2-40B4-BE49-F238E27FC236}">
                <a16:creationId xmlns:a16="http://schemas.microsoft.com/office/drawing/2014/main" id="{24AA70F4-E199-4B47-8307-58DB8CBD0E1F}"/>
              </a:ext>
            </a:extLst>
          </p:cNvPr>
          <p:cNvSpPr/>
          <p:nvPr/>
        </p:nvSpPr>
        <p:spPr>
          <a:xfrm>
            <a:off x="4395214" y="2687509"/>
            <a:ext cx="1188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支持向量机回归</a:t>
            </a:r>
          </a:p>
        </p:txBody>
      </p:sp>
      <p:sp>
        <p:nvSpPr>
          <p:cNvPr id="29" name="矩形: 圆角 28">
            <a:extLst>
              <a:ext uri="{FF2B5EF4-FFF2-40B4-BE49-F238E27FC236}">
                <a16:creationId xmlns:a16="http://schemas.microsoft.com/office/drawing/2014/main" id="{532E4EFB-FAFB-4EC7-BB1B-D6C9222E6376}"/>
              </a:ext>
            </a:extLst>
          </p:cNvPr>
          <p:cNvSpPr/>
          <p:nvPr/>
        </p:nvSpPr>
        <p:spPr>
          <a:xfrm>
            <a:off x="5694774" y="2687509"/>
            <a:ext cx="1152128"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回归组合模型</a:t>
            </a:r>
          </a:p>
        </p:txBody>
      </p:sp>
      <p:sp>
        <p:nvSpPr>
          <p:cNvPr id="30" name="矩形: 圆角 29">
            <a:extLst>
              <a:ext uri="{FF2B5EF4-FFF2-40B4-BE49-F238E27FC236}">
                <a16:creationId xmlns:a16="http://schemas.microsoft.com/office/drawing/2014/main" id="{BD524159-C04B-42C6-8EDF-4E7BA688D9DC}"/>
              </a:ext>
            </a:extLst>
          </p:cNvPr>
          <p:cNvSpPr/>
          <p:nvPr/>
        </p:nvSpPr>
        <p:spPr>
          <a:xfrm>
            <a:off x="4404288" y="3025616"/>
            <a:ext cx="864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微软雅黑" panose="020B0503020204020204" pitchFamily="34" charset="-122"/>
                <a:ea typeface="微软雅黑" panose="020B0503020204020204" pitchFamily="34" charset="-122"/>
              </a:rPr>
              <a:t>K</a:t>
            </a:r>
            <a:r>
              <a:rPr lang="zh-CN" altLang="en-US" sz="1100" b="1" dirty="0">
                <a:latin typeface="微软雅黑" panose="020B0503020204020204" pitchFamily="34" charset="-122"/>
                <a:ea typeface="微软雅黑" panose="020B0503020204020204" pitchFamily="34" charset="-122"/>
              </a:rPr>
              <a:t>均值聚类</a:t>
            </a:r>
          </a:p>
        </p:txBody>
      </p:sp>
      <p:sp>
        <p:nvSpPr>
          <p:cNvPr id="31" name="矩形: 圆角 30">
            <a:extLst>
              <a:ext uri="{FF2B5EF4-FFF2-40B4-BE49-F238E27FC236}">
                <a16:creationId xmlns:a16="http://schemas.microsoft.com/office/drawing/2014/main" id="{022C8465-D38C-4774-B0C9-E11A1534AA2F}"/>
              </a:ext>
            </a:extLst>
          </p:cNvPr>
          <p:cNvSpPr/>
          <p:nvPr/>
        </p:nvSpPr>
        <p:spPr>
          <a:xfrm>
            <a:off x="5340392" y="3025616"/>
            <a:ext cx="1080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层次聚类</a:t>
            </a:r>
          </a:p>
        </p:txBody>
      </p:sp>
      <p:sp>
        <p:nvSpPr>
          <p:cNvPr id="32" name="矩形: 圆角 31">
            <a:extLst>
              <a:ext uri="{FF2B5EF4-FFF2-40B4-BE49-F238E27FC236}">
                <a16:creationId xmlns:a16="http://schemas.microsoft.com/office/drawing/2014/main" id="{30DE69A3-E337-45F0-8E5B-668386270264}"/>
              </a:ext>
            </a:extLst>
          </p:cNvPr>
          <p:cNvSpPr/>
          <p:nvPr/>
        </p:nvSpPr>
        <p:spPr>
          <a:xfrm>
            <a:off x="6492624" y="3025616"/>
            <a:ext cx="1044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分布估计聚类</a:t>
            </a:r>
          </a:p>
        </p:txBody>
      </p:sp>
      <p:sp>
        <p:nvSpPr>
          <p:cNvPr id="33" name="矩形: 圆角 32">
            <a:extLst>
              <a:ext uri="{FF2B5EF4-FFF2-40B4-BE49-F238E27FC236}">
                <a16:creationId xmlns:a16="http://schemas.microsoft.com/office/drawing/2014/main" id="{95A60F2D-0D54-440F-9D0B-34CABC4763E4}"/>
              </a:ext>
            </a:extLst>
          </p:cNvPr>
          <p:cNvSpPr/>
          <p:nvPr/>
        </p:nvSpPr>
        <p:spPr>
          <a:xfrm>
            <a:off x="7608864" y="3031790"/>
            <a:ext cx="936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密度聚类</a:t>
            </a:r>
          </a:p>
        </p:txBody>
      </p:sp>
      <p:sp>
        <p:nvSpPr>
          <p:cNvPr id="34" name="矩形: 圆角 33">
            <a:extLst>
              <a:ext uri="{FF2B5EF4-FFF2-40B4-BE49-F238E27FC236}">
                <a16:creationId xmlns:a16="http://schemas.microsoft.com/office/drawing/2014/main" id="{7D600BA8-5742-4C9C-B840-98DB5E67B3FF}"/>
              </a:ext>
            </a:extLst>
          </p:cNvPr>
          <p:cNvSpPr/>
          <p:nvPr/>
        </p:nvSpPr>
        <p:spPr>
          <a:xfrm>
            <a:off x="4404958" y="3416131"/>
            <a:ext cx="1152128"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购物篮分析</a:t>
            </a:r>
          </a:p>
        </p:txBody>
      </p:sp>
      <p:sp>
        <p:nvSpPr>
          <p:cNvPr id="35" name="矩形: 圆角 34">
            <a:extLst>
              <a:ext uri="{FF2B5EF4-FFF2-40B4-BE49-F238E27FC236}">
                <a16:creationId xmlns:a16="http://schemas.microsoft.com/office/drawing/2014/main" id="{1F769B84-BC41-4EFF-92A4-5E3C50ADB8F9}"/>
              </a:ext>
            </a:extLst>
          </p:cNvPr>
          <p:cNvSpPr/>
          <p:nvPr/>
        </p:nvSpPr>
        <p:spPr>
          <a:xfrm>
            <a:off x="5628528" y="3416131"/>
            <a:ext cx="1152128"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属性关联分析</a:t>
            </a:r>
          </a:p>
        </p:txBody>
      </p:sp>
      <p:sp>
        <p:nvSpPr>
          <p:cNvPr id="36" name="矩形: 圆角 35">
            <a:extLst>
              <a:ext uri="{FF2B5EF4-FFF2-40B4-BE49-F238E27FC236}">
                <a16:creationId xmlns:a16="http://schemas.microsoft.com/office/drawing/2014/main" id="{08A04DEF-37C5-4CAA-9271-DD3CC8D8D1DF}"/>
              </a:ext>
            </a:extLst>
          </p:cNvPr>
          <p:cNvSpPr/>
          <p:nvPr/>
        </p:nvSpPr>
        <p:spPr>
          <a:xfrm>
            <a:off x="6852664" y="3416131"/>
            <a:ext cx="1188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latin typeface="微软雅黑" panose="020B0503020204020204" pitchFamily="34" charset="-122"/>
                <a:ea typeface="微软雅黑" panose="020B0503020204020204" pitchFamily="34" charset="-122"/>
              </a:rPr>
              <a:t>序列模式分析</a:t>
            </a:r>
          </a:p>
        </p:txBody>
      </p:sp>
      <p:sp>
        <p:nvSpPr>
          <p:cNvPr id="38" name="矩形: 圆角 37">
            <a:extLst>
              <a:ext uri="{FF2B5EF4-FFF2-40B4-BE49-F238E27FC236}">
                <a16:creationId xmlns:a16="http://schemas.microsoft.com/office/drawing/2014/main" id="{7119AD30-A3FE-4672-B4A2-C73693AC4E85}"/>
              </a:ext>
            </a:extLst>
          </p:cNvPr>
          <p:cNvSpPr/>
          <p:nvPr/>
        </p:nvSpPr>
        <p:spPr>
          <a:xfrm>
            <a:off x="4409484" y="3801204"/>
            <a:ext cx="1224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微软雅黑" panose="020B0503020204020204" pitchFamily="34" charset="-122"/>
                <a:ea typeface="微软雅黑" panose="020B0503020204020204" pitchFamily="34" charset="-122"/>
              </a:rPr>
              <a:t>ARMA</a:t>
            </a:r>
            <a:r>
              <a:rPr lang="zh-CN" altLang="en-US" sz="1100" b="1" dirty="0">
                <a:latin typeface="微软雅黑" panose="020B0503020204020204" pitchFamily="34" charset="-122"/>
                <a:ea typeface="微软雅黑" panose="020B0503020204020204" pitchFamily="34" charset="-122"/>
              </a:rPr>
              <a:t>时间序列</a:t>
            </a:r>
          </a:p>
        </p:txBody>
      </p:sp>
      <p:sp>
        <p:nvSpPr>
          <p:cNvPr id="39" name="矩形: 圆角 38">
            <a:extLst>
              <a:ext uri="{FF2B5EF4-FFF2-40B4-BE49-F238E27FC236}">
                <a16:creationId xmlns:a16="http://schemas.microsoft.com/office/drawing/2014/main" id="{647C30E8-4E97-41C0-80FE-0BBEA5FA2F4B}"/>
              </a:ext>
            </a:extLst>
          </p:cNvPr>
          <p:cNvSpPr/>
          <p:nvPr/>
        </p:nvSpPr>
        <p:spPr>
          <a:xfrm>
            <a:off x="5674576" y="3801204"/>
            <a:ext cx="1260000" cy="216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latin typeface="微软雅黑" panose="020B0503020204020204" pitchFamily="34" charset="-122"/>
                <a:ea typeface="微软雅黑" panose="020B0503020204020204" pitchFamily="34" charset="-122"/>
              </a:rPr>
              <a:t>ARIMA</a:t>
            </a:r>
            <a:r>
              <a:rPr lang="zh-CN" altLang="en-US" sz="1100" b="1" dirty="0">
                <a:latin typeface="微软雅黑" panose="020B0503020204020204" pitchFamily="34" charset="-122"/>
                <a:ea typeface="微软雅黑" panose="020B0503020204020204" pitchFamily="34" charset="-122"/>
              </a:rPr>
              <a:t>时间序列</a:t>
            </a:r>
          </a:p>
        </p:txBody>
      </p:sp>
      <p:sp>
        <p:nvSpPr>
          <p:cNvPr id="5" name="左大括号 4">
            <a:extLst>
              <a:ext uri="{FF2B5EF4-FFF2-40B4-BE49-F238E27FC236}">
                <a16:creationId xmlns:a16="http://schemas.microsoft.com/office/drawing/2014/main" id="{B3EF4701-C0DF-4A7A-808F-0788F264CCCF}"/>
              </a:ext>
            </a:extLst>
          </p:cNvPr>
          <p:cNvSpPr/>
          <p:nvPr/>
        </p:nvSpPr>
        <p:spPr>
          <a:xfrm>
            <a:off x="2820216" y="1350650"/>
            <a:ext cx="173898" cy="269711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727985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8EED4-6E7E-4E0F-BBF9-16182D59DAB8}"/>
              </a:ext>
            </a:extLst>
          </p:cNvPr>
          <p:cNvSpPr>
            <a:spLocks noGrp="1"/>
          </p:cNvSpPr>
          <p:nvPr>
            <p:ph type="title"/>
          </p:nvPr>
        </p:nvSpPr>
        <p:spPr/>
        <p:txBody>
          <a:bodyPr/>
          <a:lstStyle/>
          <a:p>
            <a:pPr algn="ctr"/>
            <a:r>
              <a:rPr lang="en-US" altLang="zh-CN" dirty="0">
                <a:latin typeface="Comic Sans MS" pitchFamily="66" charset="0"/>
              </a:rPr>
              <a:t>Data, Information, Knowledge</a:t>
            </a:r>
            <a:endParaRPr lang="zh-CN" altLang="en-US" dirty="0">
              <a:latin typeface="Comic Sans MS" pitchFamily="66" charset="0"/>
            </a:endParaRPr>
          </a:p>
        </p:txBody>
      </p:sp>
      <p:sp>
        <p:nvSpPr>
          <p:cNvPr id="6" name="箭头: 上 5">
            <a:extLst>
              <a:ext uri="{FF2B5EF4-FFF2-40B4-BE49-F238E27FC236}">
                <a16:creationId xmlns:a16="http://schemas.microsoft.com/office/drawing/2014/main" id="{CB687EB9-CB58-4986-8C93-2DE6FBCC011E}"/>
              </a:ext>
            </a:extLst>
          </p:cNvPr>
          <p:cNvSpPr/>
          <p:nvPr/>
        </p:nvSpPr>
        <p:spPr>
          <a:xfrm>
            <a:off x="2502872" y="2090401"/>
            <a:ext cx="222875" cy="1010699"/>
          </a:xfrm>
          <a:prstGeom prst="up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endParaRPr kumimoji="0" lang="zh-CN" altLang="en-US" sz="1800" b="0" i="0" u="none" strike="noStrike" kern="1200" cap="none" spc="0" normalizeH="0" baseline="0" noProof="0">
              <a:ln>
                <a:noFill/>
              </a:ln>
              <a:solidFill>
                <a:prstClr val="white"/>
              </a:solidFill>
              <a:effectLst/>
              <a:uLnTx/>
              <a:uFillTx/>
              <a:ea typeface="微软雅黑" panose="020B0503020204020204" pitchFamily="34" charset="-122"/>
              <a:cs typeface="+mn-cs"/>
            </a:endParaRPr>
          </a:p>
        </p:txBody>
      </p:sp>
      <p:sp>
        <p:nvSpPr>
          <p:cNvPr id="7" name="圆柱形 6">
            <a:extLst>
              <a:ext uri="{FF2B5EF4-FFF2-40B4-BE49-F238E27FC236}">
                <a16:creationId xmlns:a16="http://schemas.microsoft.com/office/drawing/2014/main" id="{6E6AEFFF-4A03-4D9B-B36F-016B961096BA}"/>
              </a:ext>
            </a:extLst>
          </p:cNvPr>
          <p:cNvSpPr/>
          <p:nvPr/>
        </p:nvSpPr>
        <p:spPr>
          <a:xfrm>
            <a:off x="1403648" y="4036069"/>
            <a:ext cx="3252355" cy="498873"/>
          </a:xfrm>
          <a:prstGeom prst="can">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2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rPr>
              <a:t>Raw data: </a:t>
            </a:r>
            <a:r>
              <a:rPr kumimoji="0" lang="en-US" altLang="zh-CN" sz="1200"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rPr>
              <a:t>Large, low value, multi-sources</a:t>
            </a:r>
            <a:endParaRPr kumimoji="0" lang="zh-CN" altLang="en-US" sz="1200"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endParaRPr>
          </a:p>
        </p:txBody>
      </p:sp>
      <p:sp>
        <p:nvSpPr>
          <p:cNvPr id="8" name="箭头: 上 7">
            <a:extLst>
              <a:ext uri="{FF2B5EF4-FFF2-40B4-BE49-F238E27FC236}">
                <a16:creationId xmlns:a16="http://schemas.microsoft.com/office/drawing/2014/main" id="{ACF01FE1-31C0-4CCC-8993-C4E28829218F}"/>
              </a:ext>
            </a:extLst>
          </p:cNvPr>
          <p:cNvSpPr/>
          <p:nvPr/>
        </p:nvSpPr>
        <p:spPr>
          <a:xfrm>
            <a:off x="2988495" y="3702188"/>
            <a:ext cx="241841" cy="269702"/>
          </a:xfrm>
          <a:prstGeom prst="up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endParaRPr kumimoji="0" lang="zh-CN" altLang="en-US" sz="1800" b="0" i="0" u="none" strike="noStrike" kern="1200" cap="none" spc="0" normalizeH="0" baseline="0" noProof="0">
              <a:ln>
                <a:noFill/>
              </a:ln>
              <a:solidFill>
                <a:prstClr val="white"/>
              </a:solidFill>
              <a:effectLst/>
              <a:uLnTx/>
              <a:uFillTx/>
              <a:ea typeface="微软雅黑" panose="020B0503020204020204" pitchFamily="34" charset="-122"/>
              <a:cs typeface="+mn-cs"/>
            </a:endParaRPr>
          </a:p>
        </p:txBody>
      </p:sp>
      <p:sp>
        <p:nvSpPr>
          <p:cNvPr id="9" name="圆柱形 8">
            <a:extLst>
              <a:ext uri="{FF2B5EF4-FFF2-40B4-BE49-F238E27FC236}">
                <a16:creationId xmlns:a16="http://schemas.microsoft.com/office/drawing/2014/main" id="{A9FD4FD0-8207-43AF-9349-C353A479095E}"/>
              </a:ext>
            </a:extLst>
          </p:cNvPr>
          <p:cNvSpPr/>
          <p:nvPr/>
        </p:nvSpPr>
        <p:spPr>
          <a:xfrm>
            <a:off x="2006740" y="3173926"/>
            <a:ext cx="2364212" cy="498873"/>
          </a:xfrm>
          <a:prstGeom prst="can">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2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rPr>
              <a:t>Clean and integrated data</a:t>
            </a:r>
            <a:endParaRPr kumimoji="0" lang="zh-CN" altLang="en-US" sz="12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endParaRPr>
          </a:p>
        </p:txBody>
      </p:sp>
      <p:sp>
        <p:nvSpPr>
          <p:cNvPr id="10" name="箭头: 上 9">
            <a:extLst>
              <a:ext uri="{FF2B5EF4-FFF2-40B4-BE49-F238E27FC236}">
                <a16:creationId xmlns:a16="http://schemas.microsoft.com/office/drawing/2014/main" id="{5AF51045-24A8-47C8-83B3-643635061083}"/>
              </a:ext>
            </a:extLst>
          </p:cNvPr>
          <p:cNvSpPr/>
          <p:nvPr/>
        </p:nvSpPr>
        <p:spPr>
          <a:xfrm>
            <a:off x="3188847" y="2904225"/>
            <a:ext cx="241841" cy="269702"/>
          </a:xfrm>
          <a:prstGeom prst="up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endParaRPr kumimoji="0" lang="zh-CN" altLang="en-US" sz="1800" b="0" i="0" u="none" strike="noStrike" kern="1200" cap="none" spc="0" normalizeH="0" baseline="0" noProof="0">
              <a:ln>
                <a:noFill/>
              </a:ln>
              <a:solidFill>
                <a:prstClr val="white"/>
              </a:solidFill>
              <a:effectLst/>
              <a:uLnTx/>
              <a:uFillTx/>
              <a:ea typeface="微软雅黑" panose="020B0503020204020204" pitchFamily="34" charset="-122"/>
              <a:cs typeface="+mn-cs"/>
            </a:endParaRPr>
          </a:p>
        </p:txBody>
      </p:sp>
      <p:sp>
        <p:nvSpPr>
          <p:cNvPr id="11" name="圆柱形 10">
            <a:extLst>
              <a:ext uri="{FF2B5EF4-FFF2-40B4-BE49-F238E27FC236}">
                <a16:creationId xmlns:a16="http://schemas.microsoft.com/office/drawing/2014/main" id="{E9178B55-E2A5-4F7A-A310-2D5A751C988E}"/>
              </a:ext>
            </a:extLst>
          </p:cNvPr>
          <p:cNvSpPr/>
          <p:nvPr/>
        </p:nvSpPr>
        <p:spPr>
          <a:xfrm>
            <a:off x="2843807" y="2377957"/>
            <a:ext cx="1263411" cy="498873"/>
          </a:xfrm>
          <a:prstGeom prst="can">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2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rPr>
              <a:t>Reports</a:t>
            </a:r>
            <a:endParaRPr kumimoji="0" lang="zh-CN" altLang="en-US" sz="12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endParaRPr>
          </a:p>
        </p:txBody>
      </p:sp>
      <p:sp>
        <p:nvSpPr>
          <p:cNvPr id="12" name="矩形 11">
            <a:extLst>
              <a:ext uri="{FF2B5EF4-FFF2-40B4-BE49-F238E27FC236}">
                <a16:creationId xmlns:a16="http://schemas.microsoft.com/office/drawing/2014/main" id="{262AE124-C018-4D6A-9E9A-1582D1A73D36}"/>
              </a:ext>
            </a:extLst>
          </p:cNvPr>
          <p:cNvSpPr/>
          <p:nvPr/>
        </p:nvSpPr>
        <p:spPr>
          <a:xfrm>
            <a:off x="3351593" y="2870815"/>
            <a:ext cx="1304410" cy="276999"/>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 typeface="Arial" charset="0"/>
              <a:buNone/>
              <a:tabLst/>
              <a:defRPr/>
            </a:pPr>
            <a:r>
              <a:rPr kumimoji="0" lang="en-US" altLang="zh-CN" sz="1200" b="0" i="0" u="none" strike="noStrike" kern="1200" cap="none" spc="0" normalizeH="0" baseline="0" noProof="0" dirty="0">
                <a:ln>
                  <a:noFill/>
                </a:ln>
                <a:solidFill>
                  <a:sysClr val="windowText" lastClr="000000"/>
                </a:solidFill>
                <a:effectLst/>
                <a:uLnTx/>
                <a:uFillTx/>
                <a:latin typeface="+mn-lt"/>
                <a:ea typeface="微软雅黑" panose="020B0503020204020204" pitchFamily="34" charset="-122"/>
                <a:cs typeface="+mn-cs"/>
              </a:rPr>
              <a:t>Simple analysis</a:t>
            </a:r>
            <a:endParaRPr kumimoji="0" lang="zh-CN" altLang="en-US" sz="1200" b="0" i="0" u="none" strike="noStrike" kern="1200" cap="none" spc="0" normalizeH="0" baseline="0" noProof="0" dirty="0">
              <a:ln>
                <a:noFill/>
              </a:ln>
              <a:solidFill>
                <a:prstClr val="black"/>
              </a:solidFill>
              <a:effectLst/>
              <a:uLnTx/>
              <a:uFillTx/>
              <a:latin typeface="+mn-lt"/>
              <a:ea typeface="微软雅黑" panose="020B0503020204020204" pitchFamily="34" charset="-122"/>
              <a:cs typeface="+mn-cs"/>
            </a:endParaRPr>
          </a:p>
        </p:txBody>
      </p:sp>
      <p:sp>
        <p:nvSpPr>
          <p:cNvPr id="13" name="矩形 12">
            <a:extLst>
              <a:ext uri="{FF2B5EF4-FFF2-40B4-BE49-F238E27FC236}">
                <a16:creationId xmlns:a16="http://schemas.microsoft.com/office/drawing/2014/main" id="{D52D9C71-28EA-40CE-8B2E-E84EFC8F4789}"/>
              </a:ext>
            </a:extLst>
          </p:cNvPr>
          <p:cNvSpPr/>
          <p:nvPr/>
        </p:nvSpPr>
        <p:spPr>
          <a:xfrm>
            <a:off x="2650493" y="2078727"/>
            <a:ext cx="1633475" cy="276999"/>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 typeface="Arial" charset="0"/>
              <a:buNone/>
              <a:tabLst/>
              <a:defRPr/>
            </a:pPr>
            <a:r>
              <a:rPr kumimoji="0" lang="en-US" altLang="zh-CN" sz="1200" b="0" i="0" u="none" strike="noStrike" kern="1200" cap="none" spc="0" normalizeH="0" baseline="0" noProof="0" dirty="0">
                <a:ln>
                  <a:noFill/>
                </a:ln>
                <a:solidFill>
                  <a:sysClr val="windowText" lastClr="000000"/>
                </a:solidFill>
                <a:effectLst/>
                <a:uLnTx/>
                <a:uFillTx/>
                <a:latin typeface="+mn-lt"/>
                <a:ea typeface="微软雅黑" panose="020B0503020204020204" pitchFamily="34" charset="-122"/>
                <a:cs typeface="+mn-cs"/>
              </a:rPr>
              <a:t>Complex analysis</a:t>
            </a:r>
            <a:endParaRPr kumimoji="0" lang="zh-CN" altLang="en-US" sz="1200" b="0" i="0" u="none" strike="noStrike" kern="1200" cap="none" spc="0" normalizeH="0" baseline="0" noProof="0" dirty="0">
              <a:ln>
                <a:noFill/>
              </a:ln>
              <a:solidFill>
                <a:prstClr val="black"/>
              </a:solidFill>
              <a:effectLst/>
              <a:uLnTx/>
              <a:uFillTx/>
              <a:latin typeface="+mn-lt"/>
              <a:ea typeface="微软雅黑" panose="020B0503020204020204" pitchFamily="34" charset="-122"/>
              <a:cs typeface="+mn-cs"/>
            </a:endParaRPr>
          </a:p>
        </p:txBody>
      </p:sp>
      <p:sp>
        <p:nvSpPr>
          <p:cNvPr id="14" name="圆柱形 13">
            <a:extLst>
              <a:ext uri="{FF2B5EF4-FFF2-40B4-BE49-F238E27FC236}">
                <a16:creationId xmlns:a16="http://schemas.microsoft.com/office/drawing/2014/main" id="{F5DBCA86-F51E-438B-8AB1-AF117A6BAC3B}"/>
              </a:ext>
            </a:extLst>
          </p:cNvPr>
          <p:cNvSpPr/>
          <p:nvPr/>
        </p:nvSpPr>
        <p:spPr>
          <a:xfrm>
            <a:off x="2375552" y="1543527"/>
            <a:ext cx="1467729" cy="498873"/>
          </a:xfrm>
          <a:prstGeom prst="can">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2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rPr>
              <a:t>Pattern, Correlation</a:t>
            </a:r>
            <a:endParaRPr kumimoji="0" lang="zh-CN" altLang="en-US" sz="12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endParaRPr>
          </a:p>
        </p:txBody>
      </p:sp>
      <p:sp>
        <p:nvSpPr>
          <p:cNvPr id="15" name="矩形 14">
            <a:extLst>
              <a:ext uri="{FF2B5EF4-FFF2-40B4-BE49-F238E27FC236}">
                <a16:creationId xmlns:a16="http://schemas.microsoft.com/office/drawing/2014/main" id="{4716D4E2-CD9B-48AA-8011-462256C65058}"/>
              </a:ext>
            </a:extLst>
          </p:cNvPr>
          <p:cNvSpPr/>
          <p:nvPr/>
        </p:nvSpPr>
        <p:spPr>
          <a:xfrm>
            <a:off x="3192625" y="3727064"/>
            <a:ext cx="1739415" cy="276999"/>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 typeface="Arial" charset="0"/>
              <a:buNone/>
              <a:tabLst/>
              <a:defRPr/>
            </a:pPr>
            <a:r>
              <a:rPr kumimoji="0" lang="en-US" altLang="zh-CN" sz="1200" b="0" i="0" u="none" strike="noStrike" kern="1200" cap="none" spc="0" normalizeH="0" baseline="0" noProof="0" dirty="0">
                <a:ln>
                  <a:noFill/>
                </a:ln>
                <a:solidFill>
                  <a:sysClr val="windowText" lastClr="000000"/>
                </a:solidFill>
                <a:effectLst/>
                <a:uLnTx/>
                <a:uFillTx/>
                <a:latin typeface="+mn-lt"/>
                <a:ea typeface="微软雅黑" panose="020B0503020204020204" pitchFamily="34" charset="-122"/>
                <a:cs typeface="+mn-cs"/>
              </a:rPr>
              <a:t>Clean and integrate</a:t>
            </a:r>
            <a:endParaRPr kumimoji="0" lang="zh-CN" altLang="en-US" sz="1200" b="0" i="0" u="none" strike="noStrike" kern="1200" cap="none" spc="0" normalizeH="0" baseline="0" noProof="0" dirty="0">
              <a:ln>
                <a:noFill/>
              </a:ln>
              <a:solidFill>
                <a:prstClr val="black"/>
              </a:solidFill>
              <a:effectLst/>
              <a:uLnTx/>
              <a:uFillTx/>
              <a:latin typeface="+mn-lt"/>
              <a:ea typeface="微软雅黑" panose="020B0503020204020204" pitchFamily="34" charset="-122"/>
              <a:cs typeface="+mn-cs"/>
            </a:endParaRPr>
          </a:p>
        </p:txBody>
      </p:sp>
      <p:sp>
        <p:nvSpPr>
          <p:cNvPr id="16" name="圆柱形 15">
            <a:extLst>
              <a:ext uri="{FF2B5EF4-FFF2-40B4-BE49-F238E27FC236}">
                <a16:creationId xmlns:a16="http://schemas.microsoft.com/office/drawing/2014/main" id="{DC84B905-F641-447B-B0B9-C1DD1C75E815}"/>
              </a:ext>
            </a:extLst>
          </p:cNvPr>
          <p:cNvSpPr/>
          <p:nvPr/>
        </p:nvSpPr>
        <p:spPr>
          <a:xfrm>
            <a:off x="2416826" y="907449"/>
            <a:ext cx="1467729" cy="300521"/>
          </a:xfrm>
          <a:prstGeom prst="can">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2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rPr>
              <a:t>Knowledge</a:t>
            </a:r>
            <a:endParaRPr kumimoji="0" lang="zh-CN" altLang="en-US" sz="12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endParaRPr>
          </a:p>
        </p:txBody>
      </p:sp>
      <p:sp>
        <p:nvSpPr>
          <p:cNvPr id="17" name="箭头: 上 16">
            <a:extLst>
              <a:ext uri="{FF2B5EF4-FFF2-40B4-BE49-F238E27FC236}">
                <a16:creationId xmlns:a16="http://schemas.microsoft.com/office/drawing/2014/main" id="{C12CDFB6-9781-4C2E-A801-0F269AC420F7}"/>
              </a:ext>
            </a:extLst>
          </p:cNvPr>
          <p:cNvSpPr/>
          <p:nvPr/>
        </p:nvSpPr>
        <p:spPr>
          <a:xfrm>
            <a:off x="2947006" y="1225823"/>
            <a:ext cx="241841" cy="269702"/>
          </a:xfrm>
          <a:prstGeom prst="up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endParaRPr kumimoji="0" lang="zh-CN" altLang="en-US" sz="1800" b="0" i="0" u="none" strike="noStrike" kern="1200" cap="none" spc="0" normalizeH="0" baseline="0" noProof="0">
              <a:ln>
                <a:noFill/>
              </a:ln>
              <a:solidFill>
                <a:prstClr val="white"/>
              </a:solidFill>
              <a:effectLst/>
              <a:uLnTx/>
              <a:uFillTx/>
              <a:ea typeface="微软雅黑" panose="020B0503020204020204" pitchFamily="34" charset="-122"/>
              <a:cs typeface="+mn-cs"/>
            </a:endParaRPr>
          </a:p>
        </p:txBody>
      </p:sp>
      <p:sp>
        <p:nvSpPr>
          <p:cNvPr id="18" name="矩形: 圆角 17">
            <a:extLst>
              <a:ext uri="{FF2B5EF4-FFF2-40B4-BE49-F238E27FC236}">
                <a16:creationId xmlns:a16="http://schemas.microsoft.com/office/drawing/2014/main" id="{F3696FF5-29F1-4F77-B8A8-00B3AFF8D2E8}"/>
              </a:ext>
            </a:extLst>
          </p:cNvPr>
          <p:cNvSpPr/>
          <p:nvPr/>
        </p:nvSpPr>
        <p:spPr>
          <a:xfrm>
            <a:off x="6156176" y="3873077"/>
            <a:ext cx="1800200" cy="49887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altLang="zh-CN" sz="2000" b="1" i="0" u="none" strike="noStrike" kern="1200" cap="none" spc="0" normalizeH="0" baseline="0" noProof="0" dirty="0">
                <a:ln>
                  <a:noFill/>
                </a:ln>
                <a:solidFill>
                  <a:prstClr val="white"/>
                </a:solidFill>
                <a:effectLst/>
                <a:uLnTx/>
                <a:uFillTx/>
                <a:latin typeface="Comic Sans MS" pitchFamily="66" charset="0"/>
                <a:ea typeface="宋体"/>
              </a:rPr>
              <a:t>Data</a:t>
            </a:r>
            <a:endParaRPr kumimoji="0" lang="en-GB" sz="2000" b="1" i="0" u="none" strike="noStrike" kern="1200" cap="none" spc="0" normalizeH="0" baseline="0" noProof="0" dirty="0">
              <a:ln>
                <a:noFill/>
              </a:ln>
              <a:solidFill>
                <a:prstClr val="white"/>
              </a:solidFill>
              <a:effectLst/>
              <a:uLnTx/>
              <a:uFillTx/>
              <a:latin typeface="Comic Sans MS" pitchFamily="66" charset="0"/>
              <a:ea typeface="宋体"/>
            </a:endParaRPr>
          </a:p>
        </p:txBody>
      </p:sp>
      <p:sp>
        <p:nvSpPr>
          <p:cNvPr id="19" name="矩形: 圆角 18">
            <a:extLst>
              <a:ext uri="{FF2B5EF4-FFF2-40B4-BE49-F238E27FC236}">
                <a16:creationId xmlns:a16="http://schemas.microsoft.com/office/drawing/2014/main" id="{4D985B25-C463-4B1A-AACC-751234D3870C}"/>
              </a:ext>
            </a:extLst>
          </p:cNvPr>
          <p:cNvSpPr/>
          <p:nvPr/>
        </p:nvSpPr>
        <p:spPr>
          <a:xfrm>
            <a:off x="6156176" y="2528580"/>
            <a:ext cx="1800200" cy="49887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altLang="zh-CN" sz="2000" b="1" i="0" u="none" strike="noStrike" kern="1200" cap="none" spc="0" normalizeH="0" baseline="0" noProof="0" dirty="0">
                <a:ln>
                  <a:noFill/>
                </a:ln>
                <a:solidFill>
                  <a:prstClr val="white"/>
                </a:solidFill>
                <a:effectLst/>
                <a:uLnTx/>
                <a:uFillTx/>
                <a:latin typeface="Comic Sans MS" pitchFamily="66" charset="0"/>
                <a:ea typeface="宋体"/>
              </a:rPr>
              <a:t>Information</a:t>
            </a:r>
            <a:endParaRPr kumimoji="0" lang="en-GB" sz="2000" b="1" i="0" u="none" strike="noStrike" kern="1200" cap="none" spc="0" normalizeH="0" baseline="0" noProof="0" dirty="0">
              <a:ln>
                <a:noFill/>
              </a:ln>
              <a:solidFill>
                <a:prstClr val="white"/>
              </a:solidFill>
              <a:effectLst/>
              <a:uLnTx/>
              <a:uFillTx/>
              <a:latin typeface="Comic Sans MS" pitchFamily="66" charset="0"/>
              <a:ea typeface="宋体"/>
            </a:endParaRPr>
          </a:p>
        </p:txBody>
      </p:sp>
      <p:sp>
        <p:nvSpPr>
          <p:cNvPr id="20" name="矩形: 圆角 19">
            <a:extLst>
              <a:ext uri="{FF2B5EF4-FFF2-40B4-BE49-F238E27FC236}">
                <a16:creationId xmlns:a16="http://schemas.microsoft.com/office/drawing/2014/main" id="{0CBEF35B-158C-41D6-9A47-3E647E6F27EA}"/>
              </a:ext>
            </a:extLst>
          </p:cNvPr>
          <p:cNvSpPr/>
          <p:nvPr/>
        </p:nvSpPr>
        <p:spPr>
          <a:xfrm>
            <a:off x="6156176" y="1210599"/>
            <a:ext cx="1800200" cy="49887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altLang="zh-CN" sz="2000" b="1" i="0" u="none" strike="noStrike" kern="1200" cap="none" spc="0" normalizeH="0" baseline="0" noProof="0" dirty="0">
                <a:ln>
                  <a:noFill/>
                </a:ln>
                <a:solidFill>
                  <a:prstClr val="white"/>
                </a:solidFill>
                <a:effectLst/>
                <a:uLnTx/>
                <a:uFillTx/>
                <a:latin typeface="Comic Sans MS" pitchFamily="66" charset="0"/>
                <a:ea typeface="宋体"/>
              </a:rPr>
              <a:t>Knowledge</a:t>
            </a:r>
            <a:endParaRPr kumimoji="0" lang="en-GB" sz="2000" b="1" i="0" u="none" strike="noStrike" kern="1200" cap="none" spc="0" normalizeH="0" baseline="0" noProof="0" dirty="0">
              <a:ln>
                <a:noFill/>
              </a:ln>
              <a:solidFill>
                <a:prstClr val="white"/>
              </a:solidFill>
              <a:effectLst/>
              <a:uLnTx/>
              <a:uFillTx/>
              <a:latin typeface="Comic Sans MS" pitchFamily="66" charset="0"/>
              <a:ea typeface="宋体"/>
            </a:endParaRPr>
          </a:p>
        </p:txBody>
      </p:sp>
      <p:sp>
        <p:nvSpPr>
          <p:cNvPr id="21" name="箭头: 下 20">
            <a:extLst>
              <a:ext uri="{FF2B5EF4-FFF2-40B4-BE49-F238E27FC236}">
                <a16:creationId xmlns:a16="http://schemas.microsoft.com/office/drawing/2014/main" id="{7B611B6E-598C-4353-A872-B608747DF95F}"/>
              </a:ext>
            </a:extLst>
          </p:cNvPr>
          <p:cNvSpPr/>
          <p:nvPr/>
        </p:nvSpPr>
        <p:spPr>
          <a:xfrm rot="10800000">
            <a:off x="6764350" y="1919784"/>
            <a:ext cx="648072" cy="425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GB" sz="1400" b="0" i="0" u="none" strike="noStrike" kern="1200" cap="none" spc="0" normalizeH="0" baseline="0" noProof="0">
              <a:ln>
                <a:noFill/>
              </a:ln>
              <a:solidFill>
                <a:prstClr val="white"/>
              </a:solidFill>
              <a:effectLst/>
              <a:uLnTx/>
              <a:uFillTx/>
              <a:latin typeface="Arial"/>
              <a:ea typeface="宋体"/>
              <a:cs typeface="+mn-cs"/>
            </a:endParaRPr>
          </a:p>
        </p:txBody>
      </p:sp>
      <p:sp>
        <p:nvSpPr>
          <p:cNvPr id="22" name="箭头: 下 21">
            <a:extLst>
              <a:ext uri="{FF2B5EF4-FFF2-40B4-BE49-F238E27FC236}">
                <a16:creationId xmlns:a16="http://schemas.microsoft.com/office/drawing/2014/main" id="{FB2DD84E-DD4F-4A12-8C4D-68C9175A6280}"/>
              </a:ext>
            </a:extLst>
          </p:cNvPr>
          <p:cNvSpPr/>
          <p:nvPr/>
        </p:nvSpPr>
        <p:spPr>
          <a:xfrm rot="10800000">
            <a:off x="6764350" y="3311034"/>
            <a:ext cx="648072" cy="4250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GB" sz="1400" b="0" i="0" u="none" strike="noStrike" kern="1200" cap="none" spc="0" normalizeH="0" baseline="0" noProof="0">
              <a:ln>
                <a:noFill/>
              </a:ln>
              <a:solidFill>
                <a:prstClr val="white"/>
              </a:solidFill>
              <a:effectLst/>
              <a:uLnTx/>
              <a:uFillTx/>
              <a:latin typeface="Arial"/>
              <a:ea typeface="宋体"/>
              <a:cs typeface="+mn-cs"/>
            </a:endParaRPr>
          </a:p>
        </p:txBody>
      </p:sp>
    </p:spTree>
    <p:extLst>
      <p:ext uri="{BB962C8B-B14F-4D97-AF65-F5344CB8AC3E}">
        <p14:creationId xmlns:p14="http://schemas.microsoft.com/office/powerpoint/2010/main" val="31154674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DBAEE-2ED6-4891-A146-12998B9F53CF}"/>
              </a:ext>
            </a:extLst>
          </p:cNvPr>
          <p:cNvSpPr>
            <a:spLocks noGrp="1"/>
          </p:cNvSpPr>
          <p:nvPr>
            <p:ph type="title"/>
          </p:nvPr>
        </p:nvSpPr>
        <p:spPr/>
        <p:txBody>
          <a:bodyPr/>
          <a:lstStyle/>
          <a:p>
            <a:pPr algn="ctr"/>
            <a:r>
              <a:rPr lang="en-US" altLang="zh-CN" dirty="0">
                <a:latin typeface="Comic Sans MS" pitchFamily="66" charset="0"/>
              </a:rPr>
              <a:t>Data Processing Flow</a:t>
            </a:r>
            <a:endParaRPr lang="zh-CN" altLang="en-US" dirty="0">
              <a:latin typeface="Comic Sans MS" pitchFamily="66" charset="0"/>
            </a:endParaRPr>
          </a:p>
        </p:txBody>
      </p:sp>
      <p:sp>
        <p:nvSpPr>
          <p:cNvPr id="4" name="箭头: 五边形 3">
            <a:extLst>
              <a:ext uri="{FF2B5EF4-FFF2-40B4-BE49-F238E27FC236}">
                <a16:creationId xmlns:a16="http://schemas.microsoft.com/office/drawing/2014/main" id="{B3828C3E-520C-4691-900E-E4ABECA04BE4}"/>
              </a:ext>
            </a:extLst>
          </p:cNvPr>
          <p:cNvSpPr/>
          <p:nvPr/>
        </p:nvSpPr>
        <p:spPr>
          <a:xfrm>
            <a:off x="174627" y="1347614"/>
            <a:ext cx="1484167" cy="1090179"/>
          </a:xfrm>
          <a:prstGeom prst="homePlate">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600" b="1" i="0" u="none" strike="noStrike" kern="1200" cap="none" spc="0" normalizeH="0" baseline="0" noProof="0">
                <a:ln>
                  <a:noFill/>
                </a:ln>
                <a:solidFill>
                  <a:sysClr val="windowText" lastClr="000000"/>
                </a:solidFill>
                <a:effectLst/>
                <a:uLnTx/>
                <a:uFillTx/>
                <a:ea typeface="微软雅黑" panose="020B0503020204020204" pitchFamily="34" charset="-122"/>
                <a:cs typeface="+mn-cs"/>
              </a:rPr>
              <a:t>Data Collection</a:t>
            </a:r>
            <a:endParaRPr kumimoji="0" lang="zh-CN" altLang="en-US" sz="16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endParaRPr>
          </a:p>
        </p:txBody>
      </p:sp>
      <p:sp>
        <p:nvSpPr>
          <p:cNvPr id="5" name="箭头: 五边形 4">
            <a:extLst>
              <a:ext uri="{FF2B5EF4-FFF2-40B4-BE49-F238E27FC236}">
                <a16:creationId xmlns:a16="http://schemas.microsoft.com/office/drawing/2014/main" id="{E68A0CC6-F38B-45FC-AFD1-D5558CB3A8EC}"/>
              </a:ext>
            </a:extLst>
          </p:cNvPr>
          <p:cNvSpPr/>
          <p:nvPr/>
        </p:nvSpPr>
        <p:spPr>
          <a:xfrm>
            <a:off x="1658794" y="1347613"/>
            <a:ext cx="1420667" cy="1090179"/>
          </a:xfrm>
          <a:prstGeom prst="homePlate">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600" b="1" i="0" u="none" strike="noStrike" kern="1200" cap="none" spc="0" normalizeH="0" baseline="0" noProof="0" dirty="0">
                <a:ln>
                  <a:noFill/>
                </a:ln>
                <a:solidFill>
                  <a:srgbClr val="C00000"/>
                </a:solidFill>
                <a:effectLst/>
                <a:uLnTx/>
                <a:uFillTx/>
                <a:ea typeface="微软雅黑" panose="020B0503020204020204" pitchFamily="34" charset="-122"/>
                <a:cs typeface="+mn-cs"/>
              </a:rPr>
              <a:t>Data Storage</a:t>
            </a:r>
            <a:endParaRPr kumimoji="0" lang="zh-CN" altLang="en-US" sz="1600" b="1" i="0" u="none" strike="noStrike" kern="1200" cap="none" spc="0" normalizeH="0" baseline="0" noProof="0" dirty="0">
              <a:ln>
                <a:noFill/>
              </a:ln>
              <a:solidFill>
                <a:srgbClr val="C00000"/>
              </a:solidFill>
              <a:effectLst/>
              <a:uLnTx/>
              <a:uFillTx/>
              <a:ea typeface="微软雅黑" panose="020B0503020204020204" pitchFamily="34" charset="-122"/>
              <a:cs typeface="+mn-cs"/>
            </a:endParaRPr>
          </a:p>
        </p:txBody>
      </p:sp>
      <p:sp>
        <p:nvSpPr>
          <p:cNvPr id="6" name="箭头: 五边形 5">
            <a:extLst>
              <a:ext uri="{FF2B5EF4-FFF2-40B4-BE49-F238E27FC236}">
                <a16:creationId xmlns:a16="http://schemas.microsoft.com/office/drawing/2014/main" id="{568C1C72-4F04-4C86-B737-710F6DEE24B1}"/>
              </a:ext>
            </a:extLst>
          </p:cNvPr>
          <p:cNvSpPr/>
          <p:nvPr/>
        </p:nvSpPr>
        <p:spPr>
          <a:xfrm>
            <a:off x="3132130" y="1347614"/>
            <a:ext cx="1511878" cy="1090179"/>
          </a:xfrm>
          <a:prstGeom prst="homePlate">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600" b="1" i="0" u="none" strike="noStrike" kern="1200" cap="none" spc="0" normalizeH="0" baseline="0" noProof="0">
                <a:ln>
                  <a:noFill/>
                </a:ln>
                <a:solidFill>
                  <a:srgbClr val="C00000"/>
                </a:solidFill>
                <a:effectLst/>
                <a:uLnTx/>
                <a:uFillTx/>
                <a:ea typeface="微软雅黑" panose="020B0503020204020204" pitchFamily="34" charset="-122"/>
                <a:cs typeface="+mn-cs"/>
              </a:rPr>
              <a:t>Data Integration</a:t>
            </a:r>
            <a:endParaRPr kumimoji="0" lang="zh-CN" altLang="en-US" sz="1600" b="1" i="0" u="none" strike="noStrike" kern="1200" cap="none" spc="0" normalizeH="0" baseline="0" noProof="0" dirty="0">
              <a:ln>
                <a:noFill/>
              </a:ln>
              <a:solidFill>
                <a:srgbClr val="C00000"/>
              </a:solidFill>
              <a:effectLst/>
              <a:uLnTx/>
              <a:uFillTx/>
              <a:ea typeface="微软雅黑" panose="020B0503020204020204" pitchFamily="34" charset="-122"/>
              <a:cs typeface="+mn-cs"/>
            </a:endParaRPr>
          </a:p>
        </p:txBody>
      </p:sp>
      <p:sp>
        <p:nvSpPr>
          <p:cNvPr id="7" name="箭头: 五边形 6">
            <a:extLst>
              <a:ext uri="{FF2B5EF4-FFF2-40B4-BE49-F238E27FC236}">
                <a16:creationId xmlns:a16="http://schemas.microsoft.com/office/drawing/2014/main" id="{1F8FACF8-5763-401B-881C-9F2D9A146B75}"/>
              </a:ext>
            </a:extLst>
          </p:cNvPr>
          <p:cNvSpPr/>
          <p:nvPr/>
        </p:nvSpPr>
        <p:spPr>
          <a:xfrm>
            <a:off x="4643872" y="1347613"/>
            <a:ext cx="1420667" cy="1090179"/>
          </a:xfrm>
          <a:prstGeom prst="homePlate">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6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rPr>
              <a:t>Data Analysis</a:t>
            </a:r>
            <a:endParaRPr kumimoji="0" lang="zh-CN" altLang="en-US" sz="16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endParaRPr>
          </a:p>
        </p:txBody>
      </p:sp>
      <p:sp>
        <p:nvSpPr>
          <p:cNvPr id="8" name="箭头: 五边形 7">
            <a:extLst>
              <a:ext uri="{FF2B5EF4-FFF2-40B4-BE49-F238E27FC236}">
                <a16:creationId xmlns:a16="http://schemas.microsoft.com/office/drawing/2014/main" id="{184631E8-667B-45D9-B062-FD319868F85B}"/>
              </a:ext>
            </a:extLst>
          </p:cNvPr>
          <p:cNvSpPr/>
          <p:nvPr/>
        </p:nvSpPr>
        <p:spPr>
          <a:xfrm>
            <a:off x="6063682" y="1347612"/>
            <a:ext cx="1420667" cy="1090179"/>
          </a:xfrm>
          <a:prstGeom prst="homePlate">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6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rPr>
              <a:t>Data Visualization</a:t>
            </a:r>
            <a:endParaRPr kumimoji="0" lang="zh-CN" altLang="en-US" sz="16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endParaRPr>
          </a:p>
        </p:txBody>
      </p:sp>
      <p:sp>
        <p:nvSpPr>
          <p:cNvPr id="9" name="箭头: 五边形 8">
            <a:extLst>
              <a:ext uri="{FF2B5EF4-FFF2-40B4-BE49-F238E27FC236}">
                <a16:creationId xmlns:a16="http://schemas.microsoft.com/office/drawing/2014/main" id="{B142804C-B353-403C-A442-6AE0C275C61E}"/>
              </a:ext>
            </a:extLst>
          </p:cNvPr>
          <p:cNvSpPr/>
          <p:nvPr/>
        </p:nvSpPr>
        <p:spPr>
          <a:xfrm>
            <a:off x="7543821" y="1347612"/>
            <a:ext cx="1420667" cy="1090179"/>
          </a:xfrm>
          <a:prstGeom prst="homePlate">
            <a:avLst/>
          </a:prstGeom>
          <a:solidFill>
            <a:schemeClr val="accent5">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 typeface="Arial" charset="0"/>
              <a:buNone/>
              <a:tabLst/>
              <a:defRPr/>
            </a:pPr>
            <a:r>
              <a:rPr kumimoji="0" lang="en-US" altLang="zh-CN" sz="16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rPr>
              <a:t>Decision Making</a:t>
            </a:r>
            <a:endParaRPr kumimoji="0" lang="zh-CN" altLang="en-US" sz="1600" b="1" i="0" u="none" strike="noStrike" kern="1200" cap="none" spc="0" normalizeH="0" baseline="0" noProof="0" dirty="0">
              <a:ln>
                <a:noFill/>
              </a:ln>
              <a:solidFill>
                <a:sysClr val="windowText" lastClr="000000"/>
              </a:solidFill>
              <a:effectLst/>
              <a:uLnTx/>
              <a:uFillTx/>
              <a:ea typeface="微软雅黑" panose="020B0503020204020204" pitchFamily="34" charset="-122"/>
              <a:cs typeface="+mn-cs"/>
            </a:endParaRPr>
          </a:p>
        </p:txBody>
      </p:sp>
      <p:sp>
        <p:nvSpPr>
          <p:cNvPr id="10" name="圆柱形 9">
            <a:extLst>
              <a:ext uri="{FF2B5EF4-FFF2-40B4-BE49-F238E27FC236}">
                <a16:creationId xmlns:a16="http://schemas.microsoft.com/office/drawing/2014/main" id="{878FC28C-A303-460B-B5BF-871B5C1C0A8F}"/>
              </a:ext>
            </a:extLst>
          </p:cNvPr>
          <p:cNvSpPr/>
          <p:nvPr/>
        </p:nvSpPr>
        <p:spPr>
          <a:xfrm>
            <a:off x="755576" y="3291831"/>
            <a:ext cx="1512168" cy="892659"/>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base" latinLnBrk="0" hangingPunct="1">
              <a:lnSpc>
                <a:spcPct val="100000"/>
              </a:lnSpc>
              <a:spcBef>
                <a:spcPct val="20000"/>
              </a:spcBef>
              <a:spcAft>
                <a:spcPct val="0"/>
              </a:spcAft>
              <a:buClrTx/>
              <a:buSzTx/>
              <a:buFont typeface="Arial" charset="0"/>
              <a:buNone/>
              <a:tabLst/>
              <a:defRPr/>
            </a:pPr>
            <a:r>
              <a:rPr kumimoji="0" lang="en-US" altLang="zh-CN" sz="1600" b="1" i="0" u="none" strike="noStrike" kern="1200" cap="none" spc="0" normalizeH="0" baseline="0" noProof="0" dirty="0">
                <a:ln>
                  <a:noFill/>
                </a:ln>
                <a:solidFill>
                  <a:prstClr val="white"/>
                </a:solidFill>
                <a:effectLst/>
                <a:uLnTx/>
                <a:uFillTx/>
                <a:ea typeface="微软雅黑" panose="020B0503020204020204" pitchFamily="34" charset="-122"/>
                <a:cs typeface="+mn-cs"/>
              </a:rPr>
              <a:t>Database</a:t>
            </a:r>
            <a:endParaRPr kumimoji="0" lang="zh-CN" altLang="en-US" sz="1600" b="1" i="0" u="none" strike="noStrike" kern="1200" cap="none" spc="0" normalizeH="0" baseline="0" noProof="0" dirty="0">
              <a:ln>
                <a:noFill/>
              </a:ln>
              <a:solidFill>
                <a:prstClr val="white"/>
              </a:solidFill>
              <a:effectLst/>
              <a:uLnTx/>
              <a:uFillTx/>
              <a:ea typeface="微软雅黑" panose="020B0503020204020204" pitchFamily="34" charset="-122"/>
              <a:cs typeface="+mn-cs"/>
            </a:endParaRPr>
          </a:p>
        </p:txBody>
      </p:sp>
      <p:sp>
        <p:nvSpPr>
          <p:cNvPr id="11" name="圆柱形 10">
            <a:extLst>
              <a:ext uri="{FF2B5EF4-FFF2-40B4-BE49-F238E27FC236}">
                <a16:creationId xmlns:a16="http://schemas.microsoft.com/office/drawing/2014/main" id="{5601C038-CEB4-4668-A1F5-DCC8204D5D9D}"/>
              </a:ext>
            </a:extLst>
          </p:cNvPr>
          <p:cNvSpPr/>
          <p:nvPr/>
        </p:nvSpPr>
        <p:spPr>
          <a:xfrm>
            <a:off x="3635896" y="3291830"/>
            <a:ext cx="1512168" cy="892659"/>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base" latinLnBrk="0" hangingPunct="1">
              <a:lnSpc>
                <a:spcPct val="100000"/>
              </a:lnSpc>
              <a:spcBef>
                <a:spcPct val="20000"/>
              </a:spcBef>
              <a:spcAft>
                <a:spcPct val="0"/>
              </a:spcAft>
              <a:buClrTx/>
              <a:buSzTx/>
              <a:buFont typeface="Arial" charset="0"/>
              <a:buNone/>
              <a:tabLst/>
              <a:defRPr/>
            </a:pPr>
            <a:r>
              <a:rPr kumimoji="0" lang="en-US" altLang="zh-CN" sz="1600" b="1" i="0" u="none" strike="noStrike" kern="1200" cap="none" spc="0" normalizeH="0" baseline="0" noProof="0" dirty="0">
                <a:ln>
                  <a:noFill/>
                </a:ln>
                <a:solidFill>
                  <a:prstClr val="white"/>
                </a:solidFill>
                <a:effectLst/>
                <a:uLnTx/>
                <a:uFillTx/>
                <a:ea typeface="微软雅黑" panose="020B0503020204020204" pitchFamily="34" charset="-122"/>
                <a:cs typeface="+mn-cs"/>
              </a:rPr>
              <a:t>Warehouse</a:t>
            </a:r>
            <a:endParaRPr kumimoji="0" lang="zh-CN" altLang="en-US" sz="1600" b="1" i="0" u="none" strike="noStrike" kern="1200" cap="none" spc="0" normalizeH="0" baseline="0" noProof="0" dirty="0">
              <a:ln>
                <a:noFill/>
              </a:ln>
              <a:solidFill>
                <a:prstClr val="white"/>
              </a:solidFill>
              <a:effectLst/>
              <a:uLnTx/>
              <a:uFillTx/>
              <a:ea typeface="微软雅黑" panose="020B0503020204020204" pitchFamily="34" charset="-122"/>
              <a:cs typeface="+mn-cs"/>
            </a:endParaRPr>
          </a:p>
        </p:txBody>
      </p:sp>
      <p:cxnSp>
        <p:nvCxnSpPr>
          <p:cNvPr id="12" name="直接箭头连接符 11">
            <a:extLst>
              <a:ext uri="{FF2B5EF4-FFF2-40B4-BE49-F238E27FC236}">
                <a16:creationId xmlns:a16="http://schemas.microsoft.com/office/drawing/2014/main" id="{31F148AF-1316-403D-9CC6-768353975F05}"/>
              </a:ext>
            </a:extLst>
          </p:cNvPr>
          <p:cNvCxnSpPr>
            <a:stCxn id="5" idx="2"/>
            <a:endCxn id="10" idx="1"/>
          </p:cNvCxnSpPr>
          <p:nvPr/>
        </p:nvCxnSpPr>
        <p:spPr>
          <a:xfrm flipH="1">
            <a:off x="1511660" y="2437792"/>
            <a:ext cx="584923" cy="8540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箭头: 右 12">
            <a:extLst>
              <a:ext uri="{FF2B5EF4-FFF2-40B4-BE49-F238E27FC236}">
                <a16:creationId xmlns:a16="http://schemas.microsoft.com/office/drawing/2014/main" id="{A0EC520F-C0A6-4F6B-B6E9-EF5DBDF192F1}"/>
              </a:ext>
            </a:extLst>
          </p:cNvPr>
          <p:cNvSpPr/>
          <p:nvPr/>
        </p:nvSpPr>
        <p:spPr>
          <a:xfrm>
            <a:off x="2416331" y="3408868"/>
            <a:ext cx="1070977" cy="658582"/>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base" latinLnBrk="0" hangingPunct="1">
              <a:lnSpc>
                <a:spcPct val="100000"/>
              </a:lnSpc>
              <a:spcBef>
                <a:spcPct val="20000"/>
              </a:spcBef>
              <a:spcAft>
                <a:spcPct val="0"/>
              </a:spcAft>
              <a:buClrTx/>
              <a:buSzTx/>
              <a:buFont typeface="Arial" charset="0"/>
              <a:buNone/>
              <a:tabLst/>
              <a:defRPr/>
            </a:pPr>
            <a:r>
              <a:rPr kumimoji="0" lang="en-US" altLang="zh-CN" sz="1600" b="1" i="0" u="none" strike="noStrike" kern="120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rPr>
              <a:t>ETL</a:t>
            </a:r>
            <a:endParaRPr kumimoji="0" lang="zh-CN" altLang="en-US" sz="1600" b="1" i="0" u="none" strike="noStrike" kern="1200" cap="none" spc="0" normalizeH="0" baseline="0" noProof="0" dirty="0">
              <a:ln>
                <a:noFill/>
              </a:ln>
              <a:solidFill>
                <a:prstClr val="white"/>
              </a:solidFill>
              <a:effectLst/>
              <a:uLnTx/>
              <a:uFillTx/>
              <a:ea typeface="微软雅黑" panose="020B0503020204020204" pitchFamily="34" charset="-122"/>
              <a:cs typeface="Arial" panose="020B0604020202020204" pitchFamily="34" charset="0"/>
            </a:endParaRPr>
          </a:p>
        </p:txBody>
      </p:sp>
      <p:cxnSp>
        <p:nvCxnSpPr>
          <p:cNvPr id="14" name="直接箭头连接符 13">
            <a:extLst>
              <a:ext uri="{FF2B5EF4-FFF2-40B4-BE49-F238E27FC236}">
                <a16:creationId xmlns:a16="http://schemas.microsoft.com/office/drawing/2014/main" id="{B0F8FB1E-9168-49DC-9F6D-9F5833BA720B}"/>
              </a:ext>
            </a:extLst>
          </p:cNvPr>
          <p:cNvCxnSpPr>
            <a:cxnSpLocks/>
            <a:stCxn id="6" idx="2"/>
            <a:endCxn id="11" idx="1"/>
          </p:cNvCxnSpPr>
          <p:nvPr/>
        </p:nvCxnSpPr>
        <p:spPr>
          <a:xfrm>
            <a:off x="3615524" y="2437793"/>
            <a:ext cx="776456" cy="8540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839CDFE-148A-40EB-A9CC-6F97ADE1107E}"/>
              </a:ext>
            </a:extLst>
          </p:cNvPr>
          <p:cNvCxnSpPr>
            <a:cxnSpLocks/>
            <a:stCxn id="11" idx="1"/>
            <a:endCxn id="7" idx="2"/>
          </p:cNvCxnSpPr>
          <p:nvPr/>
        </p:nvCxnSpPr>
        <p:spPr>
          <a:xfrm flipV="1">
            <a:off x="4391980" y="2437792"/>
            <a:ext cx="689681" cy="8540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2210FD2-8EF4-483F-8A9B-806D78958C93}"/>
              </a:ext>
            </a:extLst>
          </p:cNvPr>
          <p:cNvSpPr txBox="1"/>
          <p:nvPr/>
        </p:nvSpPr>
        <p:spPr>
          <a:xfrm>
            <a:off x="1071178" y="4286988"/>
            <a:ext cx="3761281"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altLang="zh-CN" sz="1600" b="1" i="0" u="none" strike="noStrike" kern="1200" cap="none" spc="0" normalizeH="0" baseline="0" noProof="0" dirty="0">
                <a:ln>
                  <a:noFill/>
                </a:ln>
                <a:solidFill>
                  <a:prstClr val="black"/>
                </a:solidFill>
                <a:effectLst/>
                <a:uLnTx/>
                <a:uFillTx/>
                <a:latin typeface="Comic Sans MS" pitchFamily="66" charset="0"/>
              </a:rPr>
              <a:t>ETL: </a:t>
            </a:r>
            <a:r>
              <a:rPr kumimoji="0" lang="en-US" altLang="zh-CN" sz="1600" b="0" i="0" u="none" strike="noStrike" kern="1200" cap="none" spc="0" normalizeH="0" baseline="0" noProof="0" dirty="0">
                <a:ln>
                  <a:noFill/>
                </a:ln>
                <a:solidFill>
                  <a:prstClr val="black"/>
                </a:solidFill>
                <a:effectLst/>
                <a:uLnTx/>
                <a:uFillTx/>
                <a:latin typeface="Comic Sans MS" pitchFamily="66" charset="0"/>
              </a:rPr>
              <a:t>Extract, Transform and Load</a:t>
            </a:r>
            <a:endParaRPr kumimoji="0" lang="zh-CN" altLang="en-US" sz="1600" b="0" i="0" u="none" strike="noStrike" kern="1200" cap="none" spc="0" normalizeH="0" baseline="0" noProof="0" dirty="0">
              <a:ln>
                <a:noFill/>
              </a:ln>
              <a:solidFill>
                <a:prstClr val="black"/>
              </a:solidFill>
              <a:effectLst/>
              <a:uLnTx/>
              <a:uFillTx/>
              <a:latin typeface="Comic Sans MS" pitchFamily="66" charset="0"/>
            </a:endParaRPr>
          </a:p>
        </p:txBody>
      </p:sp>
    </p:spTree>
    <p:extLst>
      <p:ext uri="{BB962C8B-B14F-4D97-AF65-F5344CB8AC3E}">
        <p14:creationId xmlns:p14="http://schemas.microsoft.com/office/powerpoint/2010/main" val="27069965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What Is a Database System?</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699542"/>
            <a:ext cx="7200800" cy="3805070"/>
          </a:xfrm>
        </p:spPr>
        <p:txBody>
          <a:bodyPr/>
          <a:lstStyle/>
          <a:p>
            <a:pPr>
              <a:spcBef>
                <a:spcPts val="0"/>
              </a:spcBef>
              <a:spcAft>
                <a:spcPts val="600"/>
              </a:spcAft>
            </a:pPr>
            <a:r>
              <a:rPr lang="en-US" altLang="zh-CN" sz="2000" b="1" dirty="0">
                <a:solidFill>
                  <a:srgbClr val="2408F2"/>
                </a:solidFill>
                <a:latin typeface="Comic Sans MS" pitchFamily="66" charset="0"/>
              </a:rPr>
              <a:t>Database</a:t>
            </a:r>
          </a:p>
          <a:p>
            <a:pPr lvl="1">
              <a:spcBef>
                <a:spcPts val="0"/>
              </a:spcBef>
              <a:spcAft>
                <a:spcPts val="600"/>
              </a:spcAft>
            </a:pPr>
            <a:r>
              <a:rPr lang="en-US" altLang="zh-CN" sz="1800" dirty="0">
                <a:latin typeface="Comic Sans MS" pitchFamily="66" charset="0"/>
              </a:rPr>
              <a:t>a very large, integrated collection of data.</a:t>
            </a:r>
            <a:endParaRPr lang="en-US" altLang="zh-CN" sz="1800" b="1" dirty="0">
              <a:solidFill>
                <a:srgbClr val="C00000"/>
              </a:solidFill>
              <a:latin typeface="Comic Sans MS" pitchFamily="66" charset="0"/>
            </a:endParaRPr>
          </a:p>
          <a:p>
            <a:pPr>
              <a:spcBef>
                <a:spcPts val="0"/>
              </a:spcBef>
              <a:spcAft>
                <a:spcPts val="600"/>
              </a:spcAft>
            </a:pPr>
            <a:r>
              <a:rPr lang="en-US" altLang="zh-CN" sz="2000" b="1" dirty="0">
                <a:solidFill>
                  <a:srgbClr val="2408F2"/>
                </a:solidFill>
                <a:latin typeface="Comic Sans MS" pitchFamily="66" charset="0"/>
              </a:rPr>
              <a:t>Database Management System (DBMS) </a:t>
            </a:r>
          </a:p>
          <a:p>
            <a:pPr lvl="1">
              <a:spcBef>
                <a:spcPts val="0"/>
              </a:spcBef>
              <a:spcAft>
                <a:spcPts val="600"/>
              </a:spcAft>
            </a:pPr>
            <a:r>
              <a:rPr lang="en-US" altLang="zh-CN" sz="1800" dirty="0">
                <a:latin typeface="Comic Sans MS" pitchFamily="66" charset="0"/>
              </a:rPr>
              <a:t>A software system designed to store, manage, and facilitate access to databases.</a:t>
            </a:r>
          </a:p>
          <a:p>
            <a:pPr>
              <a:spcBef>
                <a:spcPts val="0"/>
              </a:spcBef>
              <a:spcAft>
                <a:spcPts val="600"/>
              </a:spcAft>
            </a:pPr>
            <a:r>
              <a:rPr lang="en-US" altLang="zh-CN" sz="2000" b="1" dirty="0">
                <a:solidFill>
                  <a:srgbClr val="2408F2"/>
                </a:solidFill>
                <a:latin typeface="Comic Sans MS" pitchFamily="66" charset="0"/>
              </a:rPr>
              <a:t>A Database System (DBS)</a:t>
            </a:r>
            <a:endParaRPr lang="zh-CN" altLang="en-US" sz="2000" b="1" dirty="0">
              <a:solidFill>
                <a:srgbClr val="2408F2"/>
              </a:solidFill>
              <a:latin typeface="Comic Sans MS" pitchFamily="66" charset="0"/>
            </a:endParaRPr>
          </a:p>
          <a:p>
            <a:pPr lvl="1">
              <a:spcBef>
                <a:spcPts val="0"/>
              </a:spcBef>
              <a:spcAft>
                <a:spcPts val="600"/>
              </a:spcAft>
            </a:pPr>
            <a:r>
              <a:rPr lang="en-US" altLang="zh-CN" sz="1800" dirty="0">
                <a:latin typeface="Comic Sans MS" pitchFamily="66" charset="0"/>
              </a:rPr>
              <a:t>Hardware platform (PC/ Workstation/ Cluster/ Mainframe etc.)</a:t>
            </a:r>
          </a:p>
          <a:p>
            <a:pPr lvl="1">
              <a:spcBef>
                <a:spcPts val="0"/>
              </a:spcBef>
              <a:spcAft>
                <a:spcPts val="600"/>
              </a:spcAft>
            </a:pPr>
            <a:r>
              <a:rPr lang="en-US" altLang="zh-CN" sz="1800" dirty="0">
                <a:latin typeface="Comic Sans MS" pitchFamily="66" charset="0"/>
              </a:rPr>
              <a:t>DBMS</a:t>
            </a:r>
          </a:p>
          <a:p>
            <a:pPr lvl="1">
              <a:spcBef>
                <a:spcPts val="0"/>
              </a:spcBef>
              <a:spcAft>
                <a:spcPts val="600"/>
              </a:spcAft>
            </a:pPr>
            <a:r>
              <a:rPr lang="en-US" altLang="zh-CN" sz="1800" dirty="0">
                <a:latin typeface="Comic Sans MS" pitchFamily="66" charset="0"/>
              </a:rPr>
              <a:t>A (number of) database(s)</a:t>
            </a:r>
          </a:p>
          <a:p>
            <a:pPr lvl="1">
              <a:spcBef>
                <a:spcPts val="0"/>
              </a:spcBef>
              <a:spcAft>
                <a:spcPts val="600"/>
              </a:spcAft>
            </a:pPr>
            <a:r>
              <a:rPr lang="en-US" altLang="zh-CN" sz="1800" dirty="0">
                <a:latin typeface="Comic Sans MS" pitchFamily="66" charset="0"/>
              </a:rPr>
              <a:t>Human interface that is both convenient and efficient to use</a:t>
            </a:r>
          </a:p>
        </p:txBody>
      </p:sp>
      <p:graphicFrame>
        <p:nvGraphicFramePr>
          <p:cNvPr id="4" name="Object 4"/>
          <p:cNvGraphicFramePr>
            <a:graphicFrameLocks/>
          </p:cNvGraphicFramePr>
          <p:nvPr>
            <p:extLst>
              <p:ext uri="{D42A27DB-BD31-4B8C-83A1-F6EECF244321}">
                <p14:modId xmlns:p14="http://schemas.microsoft.com/office/powerpoint/2010/main" val="3047073452"/>
              </p:ext>
            </p:extLst>
          </p:nvPr>
        </p:nvGraphicFramePr>
        <p:xfrm>
          <a:off x="7524328" y="771550"/>
          <a:ext cx="931862" cy="1836737"/>
        </p:xfrm>
        <a:graphic>
          <a:graphicData uri="http://schemas.openxmlformats.org/presentationml/2006/ole">
            <mc:AlternateContent xmlns:mc="http://schemas.openxmlformats.org/markup-compatibility/2006">
              <mc:Choice xmlns:v="urn:schemas-microsoft-com:vml" Requires="v">
                <p:oleObj name="ClipArt" r:id="rId2" imgW="1700871" imgH="3659054" progId="">
                  <p:embed/>
                </p:oleObj>
              </mc:Choice>
              <mc:Fallback>
                <p:oleObj name="ClipArt" r:id="rId2" imgW="1700871" imgH="3659054" progId="">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771550"/>
                        <a:ext cx="931862" cy="183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7"/>
          <p:cNvGrpSpPr>
            <a:grpSpLocks/>
          </p:cNvGrpSpPr>
          <p:nvPr/>
        </p:nvGrpSpPr>
        <p:grpSpPr bwMode="auto">
          <a:xfrm>
            <a:off x="7366854" y="2939382"/>
            <a:ext cx="1371600" cy="1504950"/>
            <a:chOff x="3794" y="2614"/>
            <a:chExt cx="1966" cy="1706"/>
          </a:xfrm>
        </p:grpSpPr>
        <p:sp>
          <p:nvSpPr>
            <p:cNvPr id="6" name="Oval 8"/>
            <p:cNvSpPr>
              <a:spLocks noChangeArrowheads="1"/>
            </p:cNvSpPr>
            <p:nvPr/>
          </p:nvSpPr>
          <p:spPr bwMode="auto">
            <a:xfrm>
              <a:off x="3794" y="3840"/>
              <a:ext cx="1966" cy="480"/>
            </a:xfrm>
            <a:prstGeom prst="ellipse">
              <a:avLst/>
            </a:prstGeom>
            <a:gradFill rotWithShape="0">
              <a:gsLst>
                <a:gs pos="0">
                  <a:srgbClr val="2F2F18"/>
                </a:gs>
                <a:gs pos="50000">
                  <a:srgbClr val="666633"/>
                </a:gs>
                <a:gs pos="100000">
                  <a:srgbClr val="2F2F18"/>
                </a:gs>
              </a:gsLst>
              <a:lin ang="0" scaled="1"/>
            </a:gradFill>
            <a:ln w="12700">
              <a:solidFill>
                <a:schemeClr val="tx2"/>
              </a:solidFill>
              <a:round/>
              <a:headEnd type="none" w="sm" len="sm"/>
              <a:tailEnd type="none" w="sm" len="sm"/>
            </a:ln>
          </p:spPr>
          <p:txBody>
            <a:bodyPr wrap="none" anchor="ctr"/>
            <a:lstStyle/>
            <a:p>
              <a:pPr eaLnBrk="1" hangingPunct="1"/>
              <a:endParaRPr lang="zh-CN" altLang="en-US"/>
            </a:p>
          </p:txBody>
        </p:sp>
        <p:sp>
          <p:nvSpPr>
            <p:cNvPr id="7" name="Rectangle 9"/>
            <p:cNvSpPr>
              <a:spLocks noChangeArrowheads="1"/>
            </p:cNvSpPr>
            <p:nvPr/>
          </p:nvSpPr>
          <p:spPr bwMode="auto">
            <a:xfrm>
              <a:off x="3794" y="2879"/>
              <a:ext cx="1966" cy="1200"/>
            </a:xfrm>
            <a:prstGeom prst="rect">
              <a:avLst/>
            </a:prstGeom>
            <a:gradFill rotWithShape="0">
              <a:gsLst>
                <a:gs pos="0">
                  <a:srgbClr val="2F2F18"/>
                </a:gs>
                <a:gs pos="50000">
                  <a:srgbClr val="666633"/>
                </a:gs>
                <a:gs pos="100000">
                  <a:srgbClr val="2F2F18"/>
                </a:gs>
              </a:gsLst>
              <a:lin ang="0" scaled="1"/>
            </a:gradFill>
            <a:ln w="12700">
              <a:noFill/>
              <a:miter lim="800000"/>
              <a:headEnd type="none" w="sm" len="sm"/>
              <a:tailEnd type="none" w="sm" len="sm"/>
            </a:ln>
          </p:spPr>
          <p:txBody>
            <a:bodyPr wrap="none" anchor="ctr"/>
            <a:lstStyle/>
            <a:p>
              <a:pPr eaLnBrk="1" hangingPunct="1"/>
              <a:endParaRPr lang="zh-CN" altLang="en-US"/>
            </a:p>
          </p:txBody>
        </p:sp>
        <p:graphicFrame>
          <p:nvGraphicFramePr>
            <p:cNvPr id="8" name="Object 10"/>
            <p:cNvGraphicFramePr>
              <a:graphicFrameLocks noChangeAspect="1"/>
            </p:cNvGraphicFramePr>
            <p:nvPr/>
          </p:nvGraphicFramePr>
          <p:xfrm>
            <a:off x="3794" y="2614"/>
            <a:ext cx="1966" cy="481"/>
          </p:xfrm>
          <a:graphic>
            <a:graphicData uri="http://schemas.openxmlformats.org/presentationml/2006/ole">
              <mc:AlternateContent xmlns:mc="http://schemas.openxmlformats.org/markup-compatibility/2006">
                <mc:Choice xmlns:v="urn:schemas-microsoft-com:vml" Requires="v">
                  <p:oleObj name="Clip" r:id="rId4" imgW="1664208" imgH="1666951" progId="">
                    <p:embed/>
                  </p:oleObj>
                </mc:Choice>
                <mc:Fallback>
                  <p:oleObj name="Clip" r:id="rId4" imgW="1664208" imgH="166695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 y="2614"/>
                          <a:ext cx="1966" cy="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815436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rPr>
              <a:t>Database Management System (DBMS)</a:t>
            </a:r>
            <a:endParaRPr lang="zh-CN" altLang="en-US"/>
          </a:p>
        </p:txBody>
      </p:sp>
      <p:pic>
        <p:nvPicPr>
          <p:cNvPr id="3" name="图片 2"/>
          <p:cNvPicPr>
            <a:picLocks noChangeAspect="1"/>
          </p:cNvPicPr>
          <p:nvPr/>
        </p:nvPicPr>
        <p:blipFill>
          <a:blip r:embed="rId2" cstate="print"/>
          <a:srcRect/>
          <a:stretch>
            <a:fillRect/>
          </a:stretch>
        </p:blipFill>
        <p:spPr bwMode="auto">
          <a:xfrm>
            <a:off x="395536" y="771549"/>
            <a:ext cx="8280920" cy="3960441"/>
          </a:xfrm>
          <a:prstGeom prst="rect">
            <a:avLst/>
          </a:prstGeom>
          <a:noFill/>
          <a:ln w="9525">
            <a:noFill/>
            <a:miter lim="800000"/>
            <a:headEnd/>
            <a:tailEnd/>
          </a:ln>
        </p:spPr>
      </p:pic>
    </p:spTree>
    <p:extLst>
      <p:ext uri="{BB962C8B-B14F-4D97-AF65-F5344CB8AC3E}">
        <p14:creationId xmlns:p14="http://schemas.microsoft.com/office/powerpoint/2010/main" val="3038256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E687EA-904F-4DA5-B783-88726B144021}"/>
              </a:ext>
            </a:extLst>
          </p:cNvPr>
          <p:cNvSpPr>
            <a:spLocks noChangeArrowheads="1"/>
          </p:cNvSpPr>
          <p:nvPr/>
        </p:nvSpPr>
        <p:spPr bwMode="auto">
          <a:xfrm>
            <a:off x="611560" y="1790804"/>
            <a:ext cx="17512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defTabSz="685800">
              <a:spcBef>
                <a:spcPct val="0"/>
              </a:spcBef>
            </a:pPr>
            <a:r>
              <a:rPr lang="en-US" altLang="zh-CN" b="1" dirty="0">
                <a:solidFill>
                  <a:srgbClr val="C00000"/>
                </a:solidFill>
                <a:latin typeface="Comic Sans MS" pitchFamily="66" charset="0"/>
                <a:cs typeface="Arial" panose="020B0604020202020204" pitchFamily="34" charset="0"/>
              </a:rPr>
              <a:t>Database </a:t>
            </a:r>
          </a:p>
          <a:p>
            <a:pPr algn="ctr" defTabSz="685800">
              <a:spcBef>
                <a:spcPct val="0"/>
              </a:spcBef>
            </a:pPr>
            <a:r>
              <a:rPr lang="en-US" altLang="zh-CN" b="1" dirty="0">
                <a:solidFill>
                  <a:srgbClr val="C00000"/>
                </a:solidFill>
                <a:latin typeface="Comic Sans MS" pitchFamily="66" charset="0"/>
                <a:cs typeface="Arial" panose="020B0604020202020204" pitchFamily="34" charset="0"/>
              </a:rPr>
              <a:t>System </a:t>
            </a:r>
          </a:p>
          <a:p>
            <a:pPr algn="ctr" defTabSz="685800">
              <a:spcBef>
                <a:spcPct val="0"/>
              </a:spcBef>
            </a:pPr>
            <a:r>
              <a:rPr lang="en-US" altLang="zh-CN" b="1" dirty="0">
                <a:solidFill>
                  <a:srgbClr val="C00000"/>
                </a:solidFill>
                <a:latin typeface="Comic Sans MS" pitchFamily="66" charset="0"/>
                <a:cs typeface="Arial" panose="020B0604020202020204" pitchFamily="34" charset="0"/>
              </a:rPr>
              <a:t>Structure</a:t>
            </a:r>
            <a:r>
              <a:rPr lang="en-US" altLang="zh-CN" dirty="0">
                <a:solidFill>
                  <a:srgbClr val="C00000"/>
                </a:solidFill>
                <a:latin typeface="Comic Sans MS" pitchFamily="66" charset="0"/>
                <a:cs typeface="Arial" panose="020B0604020202020204" pitchFamily="34" charset="0"/>
              </a:rPr>
              <a:t> </a:t>
            </a:r>
          </a:p>
        </p:txBody>
      </p:sp>
      <p:sp>
        <p:nvSpPr>
          <p:cNvPr id="3" name="Text Box 4">
            <a:extLst>
              <a:ext uri="{FF2B5EF4-FFF2-40B4-BE49-F238E27FC236}">
                <a16:creationId xmlns:a16="http://schemas.microsoft.com/office/drawing/2014/main" id="{B2F490C0-599F-4564-93AE-A6FBFA6CB037}"/>
              </a:ext>
            </a:extLst>
          </p:cNvPr>
          <p:cNvSpPr txBox="1">
            <a:spLocks noChangeArrowheads="1"/>
          </p:cNvSpPr>
          <p:nvPr/>
        </p:nvSpPr>
        <p:spPr bwMode="auto">
          <a:xfrm>
            <a:off x="6731794" y="4050507"/>
            <a:ext cx="122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800" b="1">
                <a:solidFill>
                  <a:srgbClr val="0000FF"/>
                </a:solidFill>
                <a:latin typeface="Comic Sans MS" pitchFamily="66" charset="0"/>
                <a:cs typeface="Arial" panose="020B0604020202020204" pitchFamily="34" charset="0"/>
              </a:rPr>
              <a:t>Database</a:t>
            </a:r>
          </a:p>
        </p:txBody>
      </p:sp>
      <p:sp>
        <p:nvSpPr>
          <p:cNvPr id="4" name="Text Box 5">
            <a:extLst>
              <a:ext uri="{FF2B5EF4-FFF2-40B4-BE49-F238E27FC236}">
                <a16:creationId xmlns:a16="http://schemas.microsoft.com/office/drawing/2014/main" id="{C03CB520-F6F9-4636-8F83-D0DC0DDE8A06}"/>
              </a:ext>
            </a:extLst>
          </p:cNvPr>
          <p:cNvSpPr txBox="1">
            <a:spLocks noChangeArrowheads="1"/>
          </p:cNvSpPr>
          <p:nvPr/>
        </p:nvSpPr>
        <p:spPr bwMode="auto">
          <a:xfrm>
            <a:off x="6786563" y="2321719"/>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800" b="1">
                <a:solidFill>
                  <a:srgbClr val="0000FF"/>
                </a:solidFill>
                <a:latin typeface="Comic Sans MS" pitchFamily="66" charset="0"/>
                <a:cs typeface="Arial" panose="020B0604020202020204" pitchFamily="34" charset="0"/>
              </a:rPr>
              <a:t>DBMS</a:t>
            </a:r>
          </a:p>
        </p:txBody>
      </p:sp>
      <p:sp>
        <p:nvSpPr>
          <p:cNvPr id="5" name="Text Box 6">
            <a:extLst>
              <a:ext uri="{FF2B5EF4-FFF2-40B4-BE49-F238E27FC236}">
                <a16:creationId xmlns:a16="http://schemas.microsoft.com/office/drawing/2014/main" id="{03FAAF62-4EB9-469A-B1B2-133978FB862A}"/>
              </a:ext>
            </a:extLst>
          </p:cNvPr>
          <p:cNvSpPr txBox="1">
            <a:spLocks noChangeArrowheads="1"/>
          </p:cNvSpPr>
          <p:nvPr/>
        </p:nvSpPr>
        <p:spPr bwMode="auto">
          <a:xfrm>
            <a:off x="6386513" y="969169"/>
            <a:ext cx="2185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800" b="1" dirty="0">
                <a:solidFill>
                  <a:srgbClr val="0000FF"/>
                </a:solidFill>
                <a:latin typeface="Comic Sans MS" pitchFamily="66" charset="0"/>
                <a:cs typeface="Arial" panose="020B0604020202020204" pitchFamily="34" charset="0"/>
              </a:rPr>
              <a:t>Applications/tools</a:t>
            </a:r>
          </a:p>
        </p:txBody>
      </p:sp>
      <p:sp>
        <p:nvSpPr>
          <p:cNvPr id="6" name="Text Box 7">
            <a:extLst>
              <a:ext uri="{FF2B5EF4-FFF2-40B4-BE49-F238E27FC236}">
                <a16:creationId xmlns:a16="http://schemas.microsoft.com/office/drawing/2014/main" id="{D1D88C95-F85D-41D7-8471-660FF1568835}"/>
              </a:ext>
            </a:extLst>
          </p:cNvPr>
          <p:cNvSpPr txBox="1">
            <a:spLocks noChangeArrowheads="1"/>
          </p:cNvSpPr>
          <p:nvPr/>
        </p:nvSpPr>
        <p:spPr bwMode="auto">
          <a:xfrm>
            <a:off x="6879431" y="339329"/>
            <a:ext cx="825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defTabSz="685800" eaLnBrk="0" hangingPunct="0">
              <a:spcBef>
                <a:spcPct val="0"/>
              </a:spcBef>
            </a:pPr>
            <a:r>
              <a:rPr lang="en-US" altLang="zh-CN" sz="1800" b="1" dirty="0">
                <a:solidFill>
                  <a:srgbClr val="0000FF"/>
                </a:solidFill>
                <a:latin typeface="Comic Sans MS" pitchFamily="66" charset="0"/>
                <a:cs typeface="Arial" panose="020B0604020202020204" pitchFamily="34" charset="0"/>
              </a:rPr>
              <a:t>Users</a:t>
            </a:r>
          </a:p>
        </p:txBody>
      </p:sp>
      <p:sp>
        <p:nvSpPr>
          <p:cNvPr id="7" name="Line 9">
            <a:extLst>
              <a:ext uri="{FF2B5EF4-FFF2-40B4-BE49-F238E27FC236}">
                <a16:creationId xmlns:a16="http://schemas.microsoft.com/office/drawing/2014/main" id="{12323E88-B029-4C7F-A9CB-F485505EE695}"/>
              </a:ext>
            </a:extLst>
          </p:cNvPr>
          <p:cNvSpPr>
            <a:spLocks noChangeShapeType="1"/>
          </p:cNvSpPr>
          <p:nvPr/>
        </p:nvSpPr>
        <p:spPr bwMode="auto">
          <a:xfrm>
            <a:off x="2789635" y="1437085"/>
            <a:ext cx="4752975" cy="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sp>
        <p:nvSpPr>
          <p:cNvPr id="8" name="Line 10">
            <a:extLst>
              <a:ext uri="{FF2B5EF4-FFF2-40B4-BE49-F238E27FC236}">
                <a16:creationId xmlns:a16="http://schemas.microsoft.com/office/drawing/2014/main" id="{65F3F1C1-EBD6-4632-B8DE-F9931BFAF697}"/>
              </a:ext>
            </a:extLst>
          </p:cNvPr>
          <p:cNvSpPr>
            <a:spLocks noChangeShapeType="1"/>
          </p:cNvSpPr>
          <p:nvPr/>
        </p:nvSpPr>
        <p:spPr bwMode="auto">
          <a:xfrm>
            <a:off x="2789635" y="844154"/>
            <a:ext cx="4752975" cy="0"/>
          </a:xfrm>
          <a:prstGeom prst="line">
            <a:avLst/>
          </a:prstGeom>
          <a:noFill/>
          <a:ln w="28575">
            <a:solidFill>
              <a:srgbClr val="FF0000"/>
            </a:solidFill>
            <a:prstDash val="sysDot"/>
            <a:round/>
            <a:headEnd/>
            <a:tailEnd/>
          </a:ln>
          <a:extLst>
            <a:ext uri="{909E8E84-426E-40DD-AFC4-6F175D3DCCD1}">
              <a14:hiddenFill xmlns:a14="http://schemas.microsoft.com/office/drawing/2010/main">
                <a:noFill/>
              </a14:hiddenFill>
            </a:ext>
          </a:extLst>
        </p:spPr>
        <p:txBody>
          <a:bodyPr wrap="none"/>
          <a:lstStyle/>
          <a:p>
            <a:pPr defTabSz="685800" eaLnBrk="0" hangingPunct="0">
              <a:spcBef>
                <a:spcPct val="0"/>
              </a:spcBef>
            </a:pPr>
            <a:endParaRPr kumimoji="1" lang="zh-CN" altLang="en-US" sz="1800">
              <a:solidFill>
                <a:prstClr val="black"/>
              </a:solidFill>
              <a:latin typeface="Tahoma" panose="020B0604030504040204" pitchFamily="34" charset="0"/>
              <a:ea typeface="宋体" panose="02010600030101010101" pitchFamily="2" charset="-122"/>
            </a:endParaRPr>
          </a:p>
        </p:txBody>
      </p:sp>
      <p:pic>
        <p:nvPicPr>
          <p:cNvPr id="9" name="Picture 14">
            <a:extLst>
              <a:ext uri="{FF2B5EF4-FFF2-40B4-BE49-F238E27FC236}">
                <a16:creationId xmlns:a16="http://schemas.microsoft.com/office/drawing/2014/main" id="{AECDAEBE-856D-4DA7-8606-C370902F43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2434" y="283596"/>
            <a:ext cx="3794079" cy="466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3850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latin typeface="Comic Sans MS" pitchFamily="66" charset="0"/>
              </a:rPr>
              <a:t>Contacting the Instructors-3</a:t>
            </a:r>
            <a:endParaRPr lang="zh-CN" altLang="en-US" dirty="0">
              <a:latin typeface="Comic Sans MS" pitchFamily="66" charset="0"/>
            </a:endParaRPr>
          </a:p>
        </p:txBody>
      </p:sp>
      <p:sp>
        <p:nvSpPr>
          <p:cNvPr id="3" name="矩形 2"/>
          <p:cNvSpPr/>
          <p:nvPr/>
        </p:nvSpPr>
        <p:spPr>
          <a:xfrm>
            <a:off x="251520" y="627535"/>
            <a:ext cx="8784976" cy="4093428"/>
          </a:xfrm>
          <a:prstGeom prst="rect">
            <a:avLst/>
          </a:prstGeom>
        </p:spPr>
        <p:txBody>
          <a:bodyPr wrap="square">
            <a:spAutoFit/>
          </a:bodyPr>
          <a:lstStyle/>
          <a:p>
            <a:pPr marL="0" marR="0" lvl="0" indent="0" algn="l" defTabSz="914400" rtl="0" eaLnBrk="1" fontAlgn="base" latinLnBrk="0" hangingPunct="1">
              <a:spcBef>
                <a:spcPts val="600"/>
              </a:spcBef>
              <a:spcAft>
                <a:spcPts val="600"/>
              </a:spcAft>
              <a:buClrTx/>
              <a:buSzTx/>
              <a:buFont typeface="Arial" charset="0"/>
              <a:buNone/>
              <a:tabLst/>
              <a:defRPr/>
            </a:pPr>
            <a:r>
              <a:rPr kumimoji="0" lang="en-US" altLang="zh-CN" sz="20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Assistant Prof. Li Wengen (</a:t>
            </a:r>
            <a:r>
              <a:rPr kumimoji="0" lang="zh-CN" altLang="en-US" sz="20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李文根</a:t>
            </a:r>
            <a:r>
              <a:rPr kumimoji="0" lang="en-US" altLang="zh-CN" sz="20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a:t>
            </a:r>
            <a:endParaRPr kumimoji="0" lang="zh-CN" altLang="en-US" sz="20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endParaRPr>
          </a:p>
          <a:p>
            <a:pPr lvl="1">
              <a:spcBef>
                <a:spcPts val="600"/>
              </a:spcBef>
              <a:spcAft>
                <a:spcPts val="600"/>
              </a:spcAft>
              <a:defRPr/>
            </a:pPr>
            <a:r>
              <a:rPr lang="en-US" altLang="zh-CN" sz="1600" b="1" dirty="0">
                <a:solidFill>
                  <a:srgbClr val="0000FF"/>
                </a:solidFill>
                <a:latin typeface="Comic Sans MS" pitchFamily="66" charset="0"/>
              </a:rPr>
              <a:t>ADMIS Lab: </a:t>
            </a:r>
            <a:r>
              <a:rPr lang="en-US" altLang="zh-CN" sz="1600" b="1" dirty="0">
                <a:latin typeface="Comic Sans MS" pitchFamily="66" charset="0"/>
              </a:rPr>
              <a:t>Room 429B, </a:t>
            </a:r>
            <a:r>
              <a:rPr lang="en-US" altLang="zh-CN" sz="1600" b="1" dirty="0" err="1">
                <a:latin typeface="Comic Sans MS" pitchFamily="66" charset="0"/>
              </a:rPr>
              <a:t>DianXin</a:t>
            </a:r>
            <a:r>
              <a:rPr lang="en-US" altLang="zh-CN" sz="1600" b="1" dirty="0">
                <a:latin typeface="Comic Sans MS" pitchFamily="66" charset="0"/>
              </a:rPr>
              <a:t> Building, Research: Data Management, Data Mining, Big Data, Machine Learning, AI, Bioinformatics, et al</a:t>
            </a:r>
            <a:endParaRPr kumimoji="0" lang="en-US" altLang="zh-CN" sz="1600" b="1" i="0" u="none" strike="noStrike" kern="1200" cap="none" spc="0" normalizeH="0" baseline="0" noProof="0" dirty="0">
              <a:ln>
                <a:noFill/>
              </a:ln>
              <a:solidFill>
                <a:srgbClr val="0000FF"/>
              </a:solidFill>
              <a:effectLst/>
              <a:uLnTx/>
              <a:uFillTx/>
              <a:latin typeface="Comic Sans MS" pitchFamily="66" charset="0"/>
              <a:cs typeface="Arial" panose="020B0604020202020204" pitchFamily="34" charset="0"/>
            </a:endParaRPr>
          </a:p>
          <a:p>
            <a:pPr marL="455613" marR="0" lvl="1" indent="1588" algn="l" defTabSz="914400" rtl="0" eaLnBrk="1" fontAlgn="base" latinLnBrk="0" hangingPunct="1">
              <a:spcBef>
                <a:spcPts val="600"/>
              </a:spcBef>
              <a:spcAft>
                <a:spcPts val="600"/>
              </a:spcAft>
              <a:buClrTx/>
              <a:buSzTx/>
              <a:buFont typeface="Arial" charset="0"/>
              <a:buNone/>
              <a:tabLst/>
              <a:defRPr/>
            </a:pPr>
            <a:r>
              <a:rPr kumimoji="0" lang="en-US" altLang="zh-CN" sz="1600" b="1" i="0" u="none" strike="noStrike" kern="1200" cap="none" spc="0" normalizeH="0" baseline="0" noProof="0" dirty="0">
                <a:ln>
                  <a:noFill/>
                </a:ln>
                <a:solidFill>
                  <a:srgbClr val="0000FF"/>
                </a:solidFill>
                <a:effectLst/>
                <a:uLnTx/>
                <a:uFillTx/>
                <a:latin typeface="Comic Sans MS" pitchFamily="66" charset="0"/>
                <a:cs typeface="Arial" panose="020B0604020202020204" pitchFamily="34" charset="0"/>
              </a:rPr>
              <a:t>Lecture hours: </a:t>
            </a:r>
            <a:r>
              <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Mon.10:00~11:35(Odd), Wed.10:00~11:35 </a:t>
            </a:r>
          </a:p>
          <a:p>
            <a:pPr marL="455613" marR="0" lvl="1" indent="1588" algn="l" defTabSz="914400" rtl="0" eaLnBrk="1" fontAlgn="base" latinLnBrk="0" hangingPunct="1">
              <a:spcBef>
                <a:spcPts val="600"/>
              </a:spcBef>
              <a:spcAft>
                <a:spcPts val="600"/>
              </a:spcAft>
              <a:buClrTx/>
              <a:buSzTx/>
              <a:buFont typeface="Arial" charset="0"/>
              <a:buNone/>
              <a:tabLst/>
              <a:defRPr/>
            </a:pPr>
            <a:r>
              <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Office Room: </a:t>
            </a:r>
            <a:r>
              <a:rPr lang="en-US" altLang="zh-CN" sz="1600" b="1" dirty="0">
                <a:solidFill>
                  <a:prstClr val="black"/>
                </a:solidFill>
                <a:latin typeface="Comic Sans MS" pitchFamily="66" charset="0"/>
                <a:cs typeface="Arial" panose="020B0604020202020204" pitchFamily="34" charset="0"/>
              </a:rPr>
              <a:t>429B</a:t>
            </a:r>
            <a:r>
              <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 </a:t>
            </a:r>
            <a:r>
              <a:rPr kumimoji="0" lang="zh-CN" altLang="en-US"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智信馆</a:t>
            </a:r>
            <a:endPar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endParaRPr>
          </a:p>
          <a:p>
            <a:pPr marL="455613" marR="0" lvl="1" indent="1588" algn="l" defTabSz="914400" rtl="0" eaLnBrk="1" fontAlgn="base" latinLnBrk="0" hangingPunct="1">
              <a:spcBef>
                <a:spcPts val="600"/>
              </a:spcBef>
              <a:spcAft>
                <a:spcPts val="600"/>
              </a:spcAft>
              <a:buClrTx/>
              <a:buSzTx/>
              <a:buFont typeface="Arial" charset="0"/>
              <a:buNone/>
              <a:tabLst/>
              <a:defRPr/>
            </a:pPr>
            <a:r>
              <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Office Hour: Tue. 13:30-16:30, Thu.13:30-16:30</a:t>
            </a:r>
          </a:p>
          <a:p>
            <a:pPr marL="455613" marR="0" lvl="1" indent="1588" algn="l" defTabSz="914400" rtl="0" eaLnBrk="1" fontAlgn="base" latinLnBrk="0" hangingPunct="1">
              <a:spcBef>
                <a:spcPts val="600"/>
              </a:spcBef>
              <a:spcAft>
                <a:spcPts val="600"/>
              </a:spcAft>
              <a:buClrTx/>
              <a:buSzTx/>
              <a:buFont typeface="Arial" charset="0"/>
              <a:buNone/>
              <a:tabLst/>
              <a:defRPr/>
            </a:pPr>
            <a:r>
              <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Tel: 15000621786;   Email: lwengen@tongji.edu.cn</a:t>
            </a:r>
          </a:p>
          <a:p>
            <a:pPr marL="455613" marR="0" lvl="1" indent="1588" algn="l" defTabSz="914400" rtl="0" eaLnBrk="1" fontAlgn="base" latinLnBrk="0" hangingPunct="1">
              <a:spcBef>
                <a:spcPts val="600"/>
              </a:spcBef>
              <a:spcAft>
                <a:spcPts val="600"/>
              </a:spcAft>
              <a:buClrTx/>
              <a:buSzTx/>
              <a:buFont typeface="Arial" charset="0"/>
              <a:buNone/>
              <a:tabLst/>
              <a:defRPr/>
            </a:pPr>
            <a:r>
              <a:rPr kumimoji="0" lang="en-US" altLang="zh-CN" sz="1600" b="1" i="0" u="none" strike="noStrike" kern="1200" cap="none" spc="0" normalizeH="0" baseline="0" noProof="0" dirty="0">
                <a:ln>
                  <a:noFill/>
                </a:ln>
                <a:solidFill>
                  <a:srgbClr val="0000FF"/>
                </a:solidFill>
                <a:effectLst/>
                <a:uLnTx/>
                <a:uFillTx/>
                <a:latin typeface="Comic Sans MS" pitchFamily="66" charset="0"/>
                <a:cs typeface="Arial" panose="020B0604020202020204" pitchFamily="34" charset="0"/>
              </a:rPr>
              <a:t>Online:</a:t>
            </a:r>
            <a:r>
              <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rPr>
              <a:t> QQ</a:t>
            </a:r>
            <a:r>
              <a:rPr lang="en-US" altLang="zh-CN" sz="1600" b="1" dirty="0">
                <a:solidFill>
                  <a:prstClr val="black"/>
                </a:solidFill>
                <a:latin typeface="Comic Sans MS" pitchFamily="66" charset="0"/>
                <a:cs typeface="Arial" panose="020B0604020202020204" pitchFamily="34" charset="0"/>
              </a:rPr>
              <a:t>,</a:t>
            </a:r>
            <a:r>
              <a:rPr lang="zh-CN" altLang="en-US" sz="1600" b="1" dirty="0">
                <a:solidFill>
                  <a:prstClr val="black"/>
                </a:solidFill>
                <a:latin typeface="Comic Sans MS" pitchFamily="66" charset="0"/>
                <a:cs typeface="Arial" panose="020B0604020202020204" pitchFamily="34" charset="0"/>
              </a:rPr>
              <a:t> </a:t>
            </a:r>
            <a:r>
              <a:rPr lang="en-US" altLang="zh-CN" sz="1600" b="1" dirty="0">
                <a:solidFill>
                  <a:prstClr val="black"/>
                </a:solidFill>
                <a:latin typeface="Comic Sans MS" pitchFamily="66" charset="0"/>
                <a:cs typeface="Arial" panose="020B0604020202020204" pitchFamily="34" charset="0"/>
              </a:rPr>
              <a:t>Email</a:t>
            </a:r>
            <a:endPar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endParaRPr>
          </a:p>
          <a:p>
            <a:pPr marL="455613" marR="0" lvl="1" indent="1588" algn="l" defTabSz="914400" rtl="0" eaLnBrk="1" fontAlgn="base" latinLnBrk="0" hangingPunct="1">
              <a:spcBef>
                <a:spcPts val="600"/>
              </a:spcBef>
              <a:spcAft>
                <a:spcPts val="600"/>
              </a:spcAft>
              <a:buClrTx/>
              <a:buSzTx/>
              <a:buFont typeface="Arial" charset="0"/>
              <a:buNone/>
              <a:tabLst/>
              <a:defRPr/>
            </a:pPr>
            <a:r>
              <a:rPr lang="en-US" altLang="zh-CN" sz="1600" b="1" dirty="0">
                <a:solidFill>
                  <a:prstClr val="black"/>
                </a:solidFill>
                <a:latin typeface="Comic Sans MS" pitchFamily="66" charset="0"/>
                <a:cs typeface="Arial" panose="020B0604020202020204" pitchFamily="34" charset="0"/>
              </a:rPr>
              <a:t>Research interests: </a:t>
            </a:r>
            <a:r>
              <a:rPr lang="en-US" altLang="zh-CN" sz="1600" b="1" dirty="0" err="1">
                <a:solidFill>
                  <a:prstClr val="black"/>
                </a:solidFill>
                <a:latin typeface="Comic Sans MS" pitchFamily="66" charset="0"/>
                <a:cs typeface="Arial" panose="020B0604020202020204" pitchFamily="34" charset="0"/>
              </a:rPr>
              <a:t>Spatio</a:t>
            </a:r>
            <a:r>
              <a:rPr lang="en-US" altLang="zh-CN" sz="1600" b="1" dirty="0">
                <a:solidFill>
                  <a:prstClr val="black"/>
                </a:solidFill>
                <a:latin typeface="Comic Sans MS" pitchFamily="66" charset="0"/>
                <a:cs typeface="Arial" panose="020B0604020202020204" pitchFamily="34" charset="0"/>
              </a:rPr>
              <a:t>-temporal data management and analytics, multi-modal intelligence, knowledge graph</a:t>
            </a:r>
            <a:endPar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endParaRPr>
          </a:p>
          <a:p>
            <a:pPr lvl="1">
              <a:spcBef>
                <a:spcPts val="600"/>
              </a:spcBef>
              <a:spcAft>
                <a:spcPts val="600"/>
              </a:spcAft>
              <a:defRPr/>
            </a:pPr>
            <a:r>
              <a:rPr kumimoji="0" lang="en-US" altLang="zh-CN" sz="1600" b="1" i="0" u="none" strike="noStrike" kern="1200" cap="none" spc="0" normalizeH="0" baseline="0" noProof="0" dirty="0">
                <a:ln>
                  <a:noFill/>
                </a:ln>
                <a:solidFill>
                  <a:prstClr val="black"/>
                </a:solidFill>
                <a:effectLst/>
                <a:uLnTx/>
                <a:uFillTx/>
                <a:latin typeface="Comic Sans MS" pitchFamily="66" charset="0"/>
                <a:cs typeface="Arial" panose="020B0604020202020204" pitchFamily="34" charset="0"/>
                <a:hlinkClick r:id="rId2"/>
              </a:rPr>
              <a:t>Homepage</a:t>
            </a:r>
            <a:endParaRPr lang="en-US" altLang="zh-CN" sz="1600" b="1" dirty="0">
              <a:solidFill>
                <a:prstClr val="black"/>
              </a:solidFill>
              <a:latin typeface="Comic Sans MS" pitchFamily="66" charset="0"/>
              <a:cs typeface="Arial" panose="020B0604020202020204" pitchFamily="34" charset="0"/>
            </a:endParaRPr>
          </a:p>
        </p:txBody>
      </p:sp>
    </p:spTree>
    <p:extLst>
      <p:ext uri="{BB962C8B-B14F-4D97-AF65-F5344CB8AC3E}">
        <p14:creationId xmlns:p14="http://schemas.microsoft.com/office/powerpoint/2010/main" val="325881841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0FCA755-2310-48C6-9A2E-6C2C7DA2F8F4}"/>
              </a:ext>
            </a:extLst>
          </p:cNvPr>
          <p:cNvPicPr>
            <a:picLocks noChangeAspect="1"/>
          </p:cNvPicPr>
          <p:nvPr/>
        </p:nvPicPr>
        <p:blipFill>
          <a:blip r:embed="rId2"/>
          <a:stretch>
            <a:fillRect/>
          </a:stretch>
        </p:blipFill>
        <p:spPr>
          <a:xfrm>
            <a:off x="0" y="892351"/>
            <a:ext cx="9144000" cy="3358798"/>
          </a:xfrm>
          <a:prstGeom prst="rect">
            <a:avLst/>
          </a:prstGeom>
        </p:spPr>
      </p:pic>
      <p:sp>
        <p:nvSpPr>
          <p:cNvPr id="2" name="标题 1">
            <a:extLst>
              <a:ext uri="{FF2B5EF4-FFF2-40B4-BE49-F238E27FC236}">
                <a16:creationId xmlns:a16="http://schemas.microsoft.com/office/drawing/2014/main" id="{C53C444B-902E-4C99-92F5-4065BD9054B0}"/>
              </a:ext>
            </a:extLst>
          </p:cNvPr>
          <p:cNvSpPr>
            <a:spLocks noGrp="1"/>
          </p:cNvSpPr>
          <p:nvPr>
            <p:ph type="title"/>
          </p:nvPr>
        </p:nvSpPr>
        <p:spPr/>
        <p:txBody>
          <a:bodyPr/>
          <a:lstStyle/>
          <a:p>
            <a:pPr algn="ctr"/>
            <a:r>
              <a:rPr lang="en-US" altLang="zh-CN" dirty="0">
                <a:latin typeface="Comic Sans MS" pitchFamily="66" charset="0"/>
              </a:rPr>
              <a:t>Why Study Databases?</a:t>
            </a:r>
            <a:endParaRPr lang="zh-CN" altLang="en-US" dirty="0">
              <a:latin typeface="Comic Sans MS" pitchFamily="66" charset="0"/>
            </a:endParaRPr>
          </a:p>
        </p:txBody>
      </p:sp>
      <p:sp>
        <p:nvSpPr>
          <p:cNvPr id="6" name="文本框 5">
            <a:extLst>
              <a:ext uri="{FF2B5EF4-FFF2-40B4-BE49-F238E27FC236}">
                <a16:creationId xmlns:a16="http://schemas.microsoft.com/office/drawing/2014/main" id="{9D6050FF-F157-4DB9-854F-3C37909308A2}"/>
              </a:ext>
            </a:extLst>
          </p:cNvPr>
          <p:cNvSpPr txBox="1"/>
          <p:nvPr/>
        </p:nvSpPr>
        <p:spPr>
          <a:xfrm>
            <a:off x="2267744" y="4443958"/>
            <a:ext cx="5904656" cy="307777"/>
          </a:xfrm>
          <a:prstGeom prst="rect">
            <a:avLst/>
          </a:prstGeom>
          <a:noFill/>
        </p:spPr>
        <p:txBody>
          <a:bodyPr wrap="square" rtlCol="0">
            <a:spAutoFit/>
          </a:bodyPr>
          <a:lstStyle/>
          <a:p>
            <a:r>
              <a:rPr lang="en-US" altLang="zh-CN" dirty="0">
                <a:latin typeface="Comic Sans MS" pitchFamily="66" charset="0"/>
              </a:rPr>
              <a:t>From Google trends (</a:t>
            </a:r>
            <a:r>
              <a:rPr lang="en-US" altLang="zh-CN" dirty="0">
                <a:latin typeface="Comic Sans MS" pitchFamily="66" charset="0"/>
                <a:hlinkClick r:id="rId3"/>
              </a:rPr>
              <a:t>https://trends.google.com/trends</a:t>
            </a:r>
            <a:r>
              <a:rPr lang="en-US" altLang="zh-CN" dirty="0">
                <a:latin typeface="Comic Sans MS" pitchFamily="66" charset="0"/>
              </a:rPr>
              <a:t>),</a:t>
            </a:r>
            <a:r>
              <a:rPr lang="zh-CN" altLang="en-US" dirty="0">
                <a:latin typeface="Comic Sans MS" pitchFamily="66" charset="0"/>
              </a:rPr>
              <a:t> </a:t>
            </a:r>
            <a:r>
              <a:rPr lang="en-US" altLang="zh-CN" dirty="0">
                <a:latin typeface="Comic Sans MS" pitchFamily="66" charset="0"/>
              </a:rPr>
              <a:t>2022/8/27</a:t>
            </a:r>
            <a:endParaRPr lang="zh-CN" altLang="en-US" dirty="0">
              <a:latin typeface="Comic Sans MS" pitchFamily="66" charset="0"/>
            </a:endParaRPr>
          </a:p>
        </p:txBody>
      </p:sp>
      <p:sp>
        <p:nvSpPr>
          <p:cNvPr id="4" name="文本框 3">
            <a:extLst>
              <a:ext uri="{FF2B5EF4-FFF2-40B4-BE49-F238E27FC236}">
                <a16:creationId xmlns:a16="http://schemas.microsoft.com/office/drawing/2014/main" id="{00AD2A07-67BC-42CE-A999-C9334A0C7F47}"/>
              </a:ext>
            </a:extLst>
          </p:cNvPr>
          <p:cNvSpPr txBox="1"/>
          <p:nvPr/>
        </p:nvSpPr>
        <p:spPr>
          <a:xfrm>
            <a:off x="3635896" y="2447150"/>
            <a:ext cx="1944216" cy="523220"/>
          </a:xfrm>
          <a:prstGeom prst="rect">
            <a:avLst/>
          </a:prstGeom>
          <a:noFill/>
        </p:spPr>
        <p:txBody>
          <a:bodyPr wrap="square" rtlCol="0">
            <a:spAutoFit/>
          </a:bodyPr>
          <a:lstStyle/>
          <a:p>
            <a:r>
              <a:rPr lang="en-US" altLang="zh-CN" sz="2800" b="1" dirty="0">
                <a:latin typeface="Comic Sans MS" pitchFamily="66" charset="0"/>
              </a:rPr>
              <a:t>Big Data</a:t>
            </a:r>
            <a:endParaRPr lang="zh-CN" altLang="en-US" sz="2800" b="1" dirty="0">
              <a:latin typeface="Comic Sans MS" pitchFamily="66" charset="0"/>
            </a:endParaRPr>
          </a:p>
        </p:txBody>
      </p:sp>
      <p:pic>
        <p:nvPicPr>
          <p:cNvPr id="7" name="Picture 2" descr="如何使用Google Trends——查看全球热度事件，选品营销神器"/>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130890"/>
            <a:ext cx="3096344" cy="159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60739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Why Study Databases?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789553"/>
            <a:ext cx="8784976" cy="3805070"/>
          </a:xfrm>
        </p:spPr>
        <p:txBody>
          <a:bodyPr/>
          <a:lstStyle/>
          <a:p>
            <a:pPr>
              <a:spcBef>
                <a:spcPts val="0"/>
              </a:spcBef>
              <a:spcAft>
                <a:spcPts val="600"/>
              </a:spcAft>
            </a:pPr>
            <a:r>
              <a:rPr lang="en-US" altLang="zh-CN" sz="2000" b="1" dirty="0">
                <a:latin typeface="Comic Sans MS" pitchFamily="66" charset="0"/>
              </a:rPr>
              <a:t>Need for DBMS has exploded in the past years</a:t>
            </a:r>
          </a:p>
          <a:p>
            <a:pPr lvl="1">
              <a:spcBef>
                <a:spcPts val="0"/>
              </a:spcBef>
              <a:spcAft>
                <a:spcPts val="600"/>
              </a:spcAft>
            </a:pPr>
            <a:r>
              <a:rPr lang="en-US" altLang="zh-CN" sz="1800" dirty="0">
                <a:latin typeface="Comic Sans MS" pitchFamily="66" charset="0"/>
              </a:rPr>
              <a:t>Customer relationship </a:t>
            </a:r>
            <a:r>
              <a:rPr lang="en-US" altLang="zh-CN" sz="1800" dirty="0" err="1">
                <a:latin typeface="Comic Sans MS" pitchFamily="66" charset="0"/>
              </a:rPr>
              <a:t>mgmt</a:t>
            </a:r>
            <a:r>
              <a:rPr lang="en-US" altLang="zh-CN" sz="1800" dirty="0">
                <a:latin typeface="Comic Sans MS" pitchFamily="66" charset="0"/>
              </a:rPr>
              <a:t> (CRM), supply chain </a:t>
            </a:r>
            <a:r>
              <a:rPr lang="en-US" altLang="zh-CN" sz="1800" dirty="0" err="1">
                <a:latin typeface="Comic Sans MS" pitchFamily="66" charset="0"/>
              </a:rPr>
              <a:t>mgmt</a:t>
            </a:r>
            <a:r>
              <a:rPr lang="en-US" altLang="zh-CN" sz="1800" dirty="0">
                <a:latin typeface="Comic Sans MS" pitchFamily="66" charset="0"/>
              </a:rPr>
              <a:t>, Enterprise Resource Planning (ERP), Business intelligence(BI), etc.</a:t>
            </a:r>
          </a:p>
          <a:p>
            <a:pPr lvl="1">
              <a:spcBef>
                <a:spcPts val="0"/>
              </a:spcBef>
              <a:spcAft>
                <a:spcPts val="600"/>
              </a:spcAft>
            </a:pPr>
            <a:r>
              <a:rPr lang="en-US" altLang="zh-CN" sz="1800" dirty="0">
                <a:latin typeface="Comic Sans MS" pitchFamily="66" charset="0"/>
              </a:rPr>
              <a:t>Industry 4.0 (</a:t>
            </a:r>
            <a:r>
              <a:rPr lang="zh-CN" altLang="en-US" sz="1800" dirty="0">
                <a:latin typeface="Comic Sans MS" pitchFamily="66" charset="0"/>
              </a:rPr>
              <a:t>工业</a:t>
            </a:r>
            <a:r>
              <a:rPr lang="en-US" altLang="zh-CN" sz="1800" dirty="0">
                <a:latin typeface="Comic Sans MS" pitchFamily="66" charset="0"/>
              </a:rPr>
              <a:t>4.0), Made in China 2025(</a:t>
            </a:r>
            <a:r>
              <a:rPr lang="zh-CN" altLang="en-US" sz="1800" dirty="0">
                <a:latin typeface="Comic Sans MS" pitchFamily="66" charset="0"/>
              </a:rPr>
              <a:t>中国制造</a:t>
            </a:r>
            <a:r>
              <a:rPr lang="en-US" altLang="zh-CN" sz="1800" dirty="0">
                <a:latin typeface="Comic Sans MS" pitchFamily="66" charset="0"/>
              </a:rPr>
              <a:t>2025)</a:t>
            </a:r>
          </a:p>
        </p:txBody>
      </p:sp>
      <p:pic>
        <p:nvPicPr>
          <p:cNvPr id="1026" name="Picture 2" descr="https://timgsa.baidu.com/timg?image&amp;quality=80&amp;size=b9999_10000&amp;sec=1600015709128&amp;di=4a752b8f351da9507b927ec210f2696a&amp;imgtype=0&amp;src=http%3A%2F%2Fwww.shelec.cn%2Fuploads%2Fallimg%2F170911%2F1-1F911142550518.jpg">
            <a:extLst>
              <a:ext uri="{FF2B5EF4-FFF2-40B4-BE49-F238E27FC236}">
                <a16:creationId xmlns:a16="http://schemas.microsoft.com/office/drawing/2014/main" id="{F2775CDD-FE28-4D76-B96C-2CDD90EA1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290" y="2571750"/>
            <a:ext cx="2275459" cy="18971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img2.baidu.com/image_search/src=http%3A%2F%2Fwww.zxin.net.cn%2Fproduct%2Fproductintropic%2F201411%2F130596262028517868.jpg&amp;refer=http%3A%2F%2Fwww.zxin.net.cn&amp;app=2002&amp;size=f9999,10000&amp;q=a80&amp;n=0&amp;g=0n&amp;fmt=jpeg?sec=1633445283&amp;t=b763554d703a4d3c1f0eaaa73073dc54">
            <a:extLst>
              <a:ext uri="{FF2B5EF4-FFF2-40B4-BE49-F238E27FC236}">
                <a16:creationId xmlns:a16="http://schemas.microsoft.com/office/drawing/2014/main" id="{43561E72-1B63-4D7E-AEE1-DD300B0DF6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 y="2485141"/>
            <a:ext cx="3078810" cy="21094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gimg2.baidu.com/image_search/src=http%3A%2F%2Fss.csdn.net%2Fp%3Fhttps%3A%2F%2Fmmbiz.qpic.cn%2Fmmbiz_jpg%2FCOVA2w9KEDW64dpju94FeXibmh1iaMmibfIlX3FEPOJNvoC1RkVts7C4QHuB88UxvLJq8sAGSRPE5dyMJFYIiaCkoQ%2F640%3Fwx_fmt%3Djpeg&amp;refer=http%3A%2F%2Fss.csdn.net&amp;app=2002&amp;size=f9999,10000&amp;q=a80&amp;n=0&amp;g=0n&amp;fmt=jpeg?sec=1633445430&amp;t=11bfec0ae11c033cf7a2dea45360de8a">
            <a:extLst>
              <a:ext uri="{FF2B5EF4-FFF2-40B4-BE49-F238E27FC236}">
                <a16:creationId xmlns:a16="http://schemas.microsoft.com/office/drawing/2014/main" id="{02903922-BA04-4DC2-AE0C-30A73BE915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888" y="2355726"/>
            <a:ext cx="2617480" cy="259664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20481A8C-92AE-4D8D-A4F0-7E43F80374B5}"/>
              </a:ext>
            </a:extLst>
          </p:cNvPr>
          <p:cNvSpPr/>
          <p:nvPr/>
        </p:nvSpPr>
        <p:spPr>
          <a:xfrm>
            <a:off x="5580112" y="4767134"/>
            <a:ext cx="792088" cy="287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13591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img2.baidu.com/image_search/src=http%3A%2F%2Ffile.elecfans.com%2Fweb1%2FM00%2F63%2F23%2Fo4YBAFuR1jyAZfCcAADMdAsf6xg048.PNG&amp;refer=http%3A%2F%2Ffile.elecfans.com&amp;app=2002&amp;size=f9999,10000&amp;q=a80&amp;n=0&amp;g=0n&amp;fmt=jpeg?sec=1633445782&amp;t=0bbb6ffa8414ea890bf81159f9588f85">
            <a:extLst>
              <a:ext uri="{FF2B5EF4-FFF2-40B4-BE49-F238E27FC236}">
                <a16:creationId xmlns:a16="http://schemas.microsoft.com/office/drawing/2014/main" id="{F4CFE064-6E15-40F8-9649-7D94B9143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 y="2075055"/>
            <a:ext cx="4356745" cy="245220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Why Study Databases?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789553"/>
            <a:ext cx="8784976" cy="3805070"/>
          </a:xfrm>
        </p:spPr>
        <p:txBody>
          <a:bodyPr/>
          <a:lstStyle/>
          <a:p>
            <a:pPr>
              <a:spcAft>
                <a:spcPts val="600"/>
              </a:spcAft>
            </a:pPr>
            <a:r>
              <a:rPr lang="en-US" altLang="zh-CN" sz="2000" b="1" dirty="0">
                <a:latin typeface="Comic Sans MS" pitchFamily="66" charset="0"/>
              </a:rPr>
              <a:t>Need for DBMS has exploded in the past years</a:t>
            </a:r>
          </a:p>
          <a:p>
            <a:pPr lvl="1">
              <a:spcAft>
                <a:spcPts val="600"/>
              </a:spcAft>
            </a:pPr>
            <a:r>
              <a:rPr lang="en-US" altLang="zh-CN" sz="1800" dirty="0">
                <a:latin typeface="Comic Sans MS" pitchFamily="66" charset="0"/>
              </a:rPr>
              <a:t>Digital libraries, Human Genome project, Internet of things (IoT), Smart City, Smart Ocean, Autopilot, etc.</a:t>
            </a:r>
          </a:p>
        </p:txBody>
      </p:sp>
      <p:pic>
        <p:nvPicPr>
          <p:cNvPr id="7" name="Picture 2" descr="http://house.ks.js.cn/new2008/news/2013130/20131301710320.jpg">
            <a:extLst>
              <a:ext uri="{FF2B5EF4-FFF2-40B4-BE49-F238E27FC236}">
                <a16:creationId xmlns:a16="http://schemas.microsoft.com/office/drawing/2014/main" id="{DD166FD7-4A64-4829-A4C7-A1FC1C2D1E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7024"/>
          <a:stretch>
            <a:fillRect/>
          </a:stretch>
        </p:blipFill>
        <p:spPr bwMode="auto">
          <a:xfrm>
            <a:off x="4165699" y="2151305"/>
            <a:ext cx="4726781" cy="232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5B22F732-5E6C-41DA-85DB-9F535DD5C482}"/>
              </a:ext>
            </a:extLst>
          </p:cNvPr>
          <p:cNvSpPr txBox="1"/>
          <p:nvPr/>
        </p:nvSpPr>
        <p:spPr>
          <a:xfrm>
            <a:off x="1237776" y="4661989"/>
            <a:ext cx="1872208"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物联网</a:t>
            </a:r>
          </a:p>
        </p:txBody>
      </p:sp>
      <p:sp>
        <p:nvSpPr>
          <p:cNvPr id="9" name="文本框 8">
            <a:extLst>
              <a:ext uri="{FF2B5EF4-FFF2-40B4-BE49-F238E27FC236}">
                <a16:creationId xmlns:a16="http://schemas.microsoft.com/office/drawing/2014/main" id="{5323EE4F-2055-4F75-80D2-224AFE4FC10C}"/>
              </a:ext>
            </a:extLst>
          </p:cNvPr>
          <p:cNvSpPr txBox="1"/>
          <p:nvPr/>
        </p:nvSpPr>
        <p:spPr>
          <a:xfrm>
            <a:off x="5652120" y="4609460"/>
            <a:ext cx="1872208"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智慧城市</a:t>
            </a:r>
          </a:p>
        </p:txBody>
      </p:sp>
    </p:spTree>
    <p:extLst>
      <p:ext uri="{BB962C8B-B14F-4D97-AF65-F5344CB8AC3E}">
        <p14:creationId xmlns:p14="http://schemas.microsoft.com/office/powerpoint/2010/main" val="490381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Why Study Databases?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789553"/>
            <a:ext cx="8784976" cy="3805070"/>
          </a:xfrm>
        </p:spPr>
        <p:txBody>
          <a:bodyPr/>
          <a:lstStyle/>
          <a:p>
            <a:pPr>
              <a:spcBef>
                <a:spcPts val="0"/>
              </a:spcBef>
              <a:spcAft>
                <a:spcPts val="600"/>
              </a:spcAft>
            </a:pPr>
            <a:r>
              <a:rPr lang="en-US" altLang="zh-CN" sz="2000" b="1" dirty="0">
                <a:latin typeface="Comic Sans MS" pitchFamily="66" charset="0"/>
              </a:rPr>
              <a:t>DBMS encompasses much of CS in a practical discipline</a:t>
            </a:r>
          </a:p>
          <a:p>
            <a:pPr lvl="1">
              <a:spcBef>
                <a:spcPts val="0"/>
              </a:spcBef>
              <a:spcAft>
                <a:spcPts val="600"/>
              </a:spcAft>
            </a:pPr>
            <a:r>
              <a:rPr lang="en-US" altLang="zh-CN" sz="1800" dirty="0">
                <a:latin typeface="Comic Sans MS" pitchFamily="66" charset="0"/>
              </a:rPr>
              <a:t>OS, languages, theory, AI,  multimedia, logic</a:t>
            </a:r>
          </a:p>
          <a:p>
            <a:pPr lvl="1">
              <a:spcBef>
                <a:spcPts val="0"/>
              </a:spcBef>
              <a:spcAft>
                <a:spcPts val="600"/>
              </a:spcAft>
            </a:pPr>
            <a:r>
              <a:rPr lang="en-US" altLang="zh-CN" sz="1800" dirty="0">
                <a:latin typeface="Comic Sans MS" pitchFamily="66" charset="0"/>
              </a:rPr>
              <a:t>Yet traditional focus on real-world apps</a:t>
            </a:r>
          </a:p>
        </p:txBody>
      </p:sp>
      <p:pic>
        <p:nvPicPr>
          <p:cNvPr id="6" name="图片 1">
            <a:extLst>
              <a:ext uri="{FF2B5EF4-FFF2-40B4-BE49-F238E27FC236}">
                <a16:creationId xmlns:a16="http://schemas.microsoft.com/office/drawing/2014/main" id="{0681BFAF-B21C-4C36-B494-89378452B4D9}"/>
              </a:ext>
            </a:extLst>
          </p:cNvPr>
          <p:cNvPicPr>
            <a:picLocks noChangeAspect="1"/>
          </p:cNvPicPr>
          <p:nvPr/>
        </p:nvPicPr>
        <p:blipFill rotWithShape="1">
          <a:blip r:embed="rId2">
            <a:extLst>
              <a:ext uri="{28A0092B-C50C-407E-A947-70E740481C1C}">
                <a14:useLocalDpi xmlns:a14="http://schemas.microsoft.com/office/drawing/2010/main" val="0"/>
              </a:ext>
            </a:extLst>
          </a:blip>
          <a:srcRect b="13624"/>
          <a:stretch/>
        </p:blipFill>
        <p:spPr bwMode="auto">
          <a:xfrm>
            <a:off x="2123727" y="1995686"/>
            <a:ext cx="4756603" cy="285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409328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gimg2.baidu.com/image_search/src=http%3A%2F%2Fimg1.mydrivers.com%2Fimg%2F20190912%2FS9d26f1a3-af21-427a-8491-9faf23887a23.jpg&amp;refer=http%3A%2F%2Fimg1.mydrivers.com&amp;app=2002&amp;size=f9999,10000&amp;q=a80&amp;n=0&amp;g=0n&amp;fmt=jpeg?sec=1633446141&amp;t=234e3f334e3eda6fcf7a1c56095cb428">
            <a:extLst>
              <a:ext uri="{FF2B5EF4-FFF2-40B4-BE49-F238E27FC236}">
                <a16:creationId xmlns:a16="http://schemas.microsoft.com/office/drawing/2014/main" id="{7FB30DD5-AFED-4031-A203-D8C378C54B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60" t="19760" r="9680" b="23121"/>
          <a:stretch/>
        </p:blipFill>
        <p:spPr bwMode="auto">
          <a:xfrm>
            <a:off x="5831448" y="3246090"/>
            <a:ext cx="2713007" cy="151216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20F752E5-9BDE-4FA8-9514-A99B62D59FCA}"/>
              </a:ext>
            </a:extLst>
          </p:cNvPr>
          <p:cNvSpPr>
            <a:spLocks noGrp="1"/>
          </p:cNvSpPr>
          <p:nvPr>
            <p:ph type="title"/>
          </p:nvPr>
        </p:nvSpPr>
        <p:spPr/>
        <p:txBody>
          <a:bodyPr/>
          <a:lstStyle/>
          <a:p>
            <a:pPr algn="ctr"/>
            <a:r>
              <a:rPr lang="en-US" altLang="zh-CN" dirty="0">
                <a:latin typeface="Comic Sans MS" pitchFamily="66" charset="0"/>
                <a:ea typeface="+mn-ea"/>
              </a:rPr>
              <a:t>Why Study Databases?</a:t>
            </a:r>
            <a:endParaRPr lang="zh-CN" altLang="en-US" dirty="0">
              <a:latin typeface="Comic Sans MS" pitchFamily="66" charset="0"/>
              <a:ea typeface="+mn-ea"/>
            </a:endParaRPr>
          </a:p>
        </p:txBody>
      </p:sp>
      <p:graphicFrame>
        <p:nvGraphicFramePr>
          <p:cNvPr id="4" name="图示 3">
            <a:extLst>
              <a:ext uri="{FF2B5EF4-FFF2-40B4-BE49-F238E27FC236}">
                <a16:creationId xmlns:a16="http://schemas.microsoft.com/office/drawing/2014/main" id="{E56945E5-EB8D-47A8-94AA-C90281BF34D7}"/>
              </a:ext>
            </a:extLst>
          </p:cNvPr>
          <p:cNvGraphicFramePr/>
          <p:nvPr>
            <p:extLst>
              <p:ext uri="{D42A27DB-BD31-4B8C-83A1-F6EECF244321}">
                <p14:modId xmlns:p14="http://schemas.microsoft.com/office/powerpoint/2010/main" val="2907693527"/>
              </p:ext>
            </p:extLst>
          </p:nvPr>
        </p:nvGraphicFramePr>
        <p:xfrm>
          <a:off x="1691680" y="915566"/>
          <a:ext cx="5496272" cy="3544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https://gimg2.baidu.com/image_search/src=http%3A%2F%2Fnimg.ws.126.net%2F%3Furl%3Dhttp%253A%252F%252Fdingyue.ws.126.net%252F2021%252F0904%252F84c3f9a7j00qywl0l0027c000ko00dsg.jpg%26thumbnail%3D650x2147483647%26quality%3D80%26type%3Djpg&amp;refer=http%3A%2F%2Fnimg.ws.126.net&amp;app=2002&amp;size=f9999,10000&amp;q=a80&amp;n=0&amp;g=0n&amp;fmt=jpeg?sec=1633446022&amp;t=c7ba104b660e09a147776982cee0618b">
            <a:extLst>
              <a:ext uri="{FF2B5EF4-FFF2-40B4-BE49-F238E27FC236}">
                <a16:creationId xmlns:a16="http://schemas.microsoft.com/office/drawing/2014/main" id="{11E611D1-D95D-4105-B5F5-37AB6A471A4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423" t="20833" r="20339" b="20782"/>
          <a:stretch/>
        </p:blipFill>
        <p:spPr bwMode="auto">
          <a:xfrm>
            <a:off x="5364088" y="617042"/>
            <a:ext cx="1981752" cy="14243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4DE3DF1A-2E9D-4719-A2C4-1B5DC34AFAF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56376" y="3246090"/>
            <a:ext cx="865842" cy="865842"/>
          </a:xfrm>
          <a:prstGeom prst="rect">
            <a:avLst/>
          </a:prstGeom>
        </p:spPr>
      </p:pic>
      <p:pic>
        <p:nvPicPr>
          <p:cNvPr id="6" name="图片 5">
            <a:extLst>
              <a:ext uri="{FF2B5EF4-FFF2-40B4-BE49-F238E27FC236}">
                <a16:creationId xmlns:a16="http://schemas.microsoft.com/office/drawing/2014/main" id="{2B35B0A6-7288-4B75-AA9F-D6B337E1FE5A}"/>
              </a:ext>
            </a:extLst>
          </p:cNvPr>
          <p:cNvPicPr>
            <a:picLocks noChangeAspect="1"/>
          </p:cNvPicPr>
          <p:nvPr/>
        </p:nvPicPr>
        <p:blipFill>
          <a:blip r:embed="rId10"/>
          <a:stretch>
            <a:fillRect/>
          </a:stretch>
        </p:blipFill>
        <p:spPr>
          <a:xfrm>
            <a:off x="251520" y="3003798"/>
            <a:ext cx="2401346" cy="2002425"/>
          </a:xfrm>
          <a:prstGeom prst="rect">
            <a:avLst/>
          </a:prstGeom>
        </p:spPr>
      </p:pic>
      <p:pic>
        <p:nvPicPr>
          <p:cNvPr id="3080" name="Picture 8" descr="https://gimg2.baidu.com/image_search/src=http%3A%2F%2Fstatic.itdks.com%2FUploads%2FPicture%2FSponsor%2F2020-07-22%2F5f18231247f4d.png&amp;refer=http%3A%2F%2Fstatic.itdks.com&amp;app=2002&amp;size=f9999,10000&amp;q=a80&amp;n=0&amp;g=0n&amp;fmt=jpeg?sec=1633446791&amp;t=78001d257fb14d13ee62eb6edb6a833e">
            <a:extLst>
              <a:ext uri="{FF2B5EF4-FFF2-40B4-BE49-F238E27FC236}">
                <a16:creationId xmlns:a16="http://schemas.microsoft.com/office/drawing/2014/main" id="{2B2DF378-0FC3-4A5F-A563-82D444A5567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390" y="1778576"/>
            <a:ext cx="1507704" cy="122522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gimg2.baidu.com/image_search/src=http%3A%2F%2Faliyunzixunbucket.oss-cn-beijing.aliyuncs.com%2Fjpg%2F19161624_EBTk.jpg&amp;refer=http%3A%2F%2Faliyunzixunbucket.oss-cn-beijing.aliyuncs.com&amp;app=2002&amp;size=f9999,10000&amp;q=a80&amp;n=0&amp;g=0n&amp;fmt=jpeg?sec=1633446845&amp;t=2b37a57b5d3c741f1e0c8c633804b1fa">
            <a:extLst>
              <a:ext uri="{FF2B5EF4-FFF2-40B4-BE49-F238E27FC236}">
                <a16:creationId xmlns:a16="http://schemas.microsoft.com/office/drawing/2014/main" id="{01C02F1D-ECE8-4994-A708-BA1929A78FD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905910">
            <a:off x="653289" y="1755484"/>
            <a:ext cx="2401346" cy="57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9816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917835-20EC-4525-9C2E-774338EF9AAE}"/>
              </a:ext>
            </a:extLst>
          </p:cNvPr>
          <p:cNvSpPr>
            <a:spLocks noGrp="1"/>
          </p:cNvSpPr>
          <p:nvPr>
            <p:ph type="title"/>
          </p:nvPr>
        </p:nvSpPr>
        <p:spPr/>
        <p:txBody>
          <a:bodyPr/>
          <a:lstStyle/>
          <a:p>
            <a:pPr algn="ctr"/>
            <a:r>
              <a:rPr lang="en-US" altLang="zh-CN" dirty="0">
                <a:latin typeface="Comic Sans MS" pitchFamily="66" charset="0"/>
              </a:rPr>
              <a:t>Course Objective 1</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95F90ACC-9908-44FF-91C6-CA37562BBA32}"/>
              </a:ext>
            </a:extLst>
          </p:cNvPr>
          <p:cNvSpPr>
            <a:spLocks noGrp="1"/>
          </p:cNvSpPr>
          <p:nvPr>
            <p:ph idx="1"/>
          </p:nvPr>
        </p:nvSpPr>
        <p:spPr>
          <a:xfrm>
            <a:off x="251520" y="627534"/>
            <a:ext cx="8568952" cy="4032448"/>
          </a:xfrm>
        </p:spPr>
        <p:txBody>
          <a:bodyPr/>
          <a:lstStyle/>
          <a:p>
            <a:pPr>
              <a:lnSpc>
                <a:spcPct val="150000"/>
              </a:lnSpc>
            </a:pPr>
            <a:r>
              <a:rPr lang="en-US" altLang="zh-CN" sz="2000" dirty="0">
                <a:latin typeface="Comic Sans MS" pitchFamily="66" charset="0"/>
              </a:rPr>
              <a:t>Learn and discuss the theoretical and technical approaches to </a:t>
            </a:r>
            <a:r>
              <a:rPr lang="en-US" altLang="zh-CN" sz="2000" b="1" dirty="0">
                <a:solidFill>
                  <a:srgbClr val="FF0000"/>
                </a:solidFill>
                <a:latin typeface="Comic Sans MS" pitchFamily="66" charset="0"/>
              </a:rPr>
              <a:t>database design </a:t>
            </a:r>
            <a:r>
              <a:rPr lang="en-US" altLang="zh-CN" sz="2000" dirty="0">
                <a:latin typeface="Comic Sans MS" pitchFamily="66" charset="0"/>
              </a:rPr>
              <a:t>and </a:t>
            </a:r>
            <a:r>
              <a:rPr lang="en-US" altLang="zh-CN" sz="2000" b="1" dirty="0">
                <a:solidFill>
                  <a:srgbClr val="FF0000"/>
                </a:solidFill>
                <a:latin typeface="Comic Sans MS" pitchFamily="66" charset="0"/>
              </a:rPr>
              <a:t>transaction management</a:t>
            </a:r>
          </a:p>
          <a:p>
            <a:pPr>
              <a:lnSpc>
                <a:spcPct val="150000"/>
              </a:lnSpc>
            </a:pPr>
            <a:r>
              <a:rPr lang="en-US" altLang="zh-CN" sz="2000" dirty="0">
                <a:latin typeface="Comic Sans MS" pitchFamily="66" charset="0"/>
              </a:rPr>
              <a:t>Describe the development of DB systems to understand the </a:t>
            </a:r>
            <a:r>
              <a:rPr lang="en-US" altLang="zh-CN" sz="2000" b="1" dirty="0">
                <a:solidFill>
                  <a:srgbClr val="FF0000"/>
                </a:solidFill>
                <a:latin typeface="Comic Sans MS" pitchFamily="66" charset="0"/>
              </a:rPr>
              <a:t>architectures</a:t>
            </a:r>
            <a:r>
              <a:rPr lang="en-US" altLang="zh-CN" sz="2000" dirty="0">
                <a:latin typeface="Comic Sans MS" pitchFamily="66" charset="0"/>
              </a:rPr>
              <a:t> of commercially available systems</a:t>
            </a:r>
          </a:p>
          <a:p>
            <a:pPr>
              <a:lnSpc>
                <a:spcPct val="150000"/>
              </a:lnSpc>
            </a:pPr>
            <a:r>
              <a:rPr lang="en-US" altLang="zh-CN" sz="2000" b="1" dirty="0">
                <a:solidFill>
                  <a:srgbClr val="1B06BA"/>
                </a:solidFill>
                <a:latin typeface="Comic Sans MS" pitchFamily="66" charset="0"/>
              </a:rPr>
              <a:t>Design and build appropriate systems </a:t>
            </a:r>
            <a:r>
              <a:rPr lang="en-US" altLang="zh-CN" sz="2000" dirty="0">
                <a:latin typeface="Comic Sans MS" pitchFamily="66" charset="0"/>
              </a:rPr>
              <a:t>for applications requiring a database solution</a:t>
            </a:r>
          </a:p>
          <a:p>
            <a:pPr>
              <a:lnSpc>
                <a:spcPct val="150000"/>
              </a:lnSpc>
            </a:pPr>
            <a:r>
              <a:rPr lang="en-US" altLang="zh-CN" sz="2000" b="1" dirty="0">
                <a:solidFill>
                  <a:srgbClr val="1B06BA"/>
                </a:solidFill>
                <a:latin typeface="Comic Sans MS" pitchFamily="66" charset="0"/>
              </a:rPr>
              <a:t>Discuss the future directions of database technology </a:t>
            </a:r>
            <a:r>
              <a:rPr lang="en-US" altLang="zh-CN" sz="2000" dirty="0">
                <a:latin typeface="Comic Sans MS" pitchFamily="66" charset="0"/>
              </a:rPr>
              <a:t>in terms of design, hardware and software implementations</a:t>
            </a:r>
          </a:p>
          <a:p>
            <a:pPr>
              <a:lnSpc>
                <a:spcPct val="150000"/>
              </a:lnSpc>
            </a:pPr>
            <a:endParaRPr lang="zh-CN" altLang="en-US" sz="2000" dirty="0">
              <a:latin typeface="Comic Sans MS" pitchFamily="66" charset="0"/>
            </a:endParaRPr>
          </a:p>
        </p:txBody>
      </p:sp>
    </p:spTree>
    <p:extLst>
      <p:ext uri="{BB962C8B-B14F-4D97-AF65-F5344CB8AC3E}">
        <p14:creationId xmlns:p14="http://schemas.microsoft.com/office/powerpoint/2010/main" val="7883153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917835-20EC-4525-9C2E-774338EF9AAE}"/>
              </a:ext>
            </a:extLst>
          </p:cNvPr>
          <p:cNvSpPr>
            <a:spLocks noGrp="1"/>
          </p:cNvSpPr>
          <p:nvPr>
            <p:ph type="title"/>
          </p:nvPr>
        </p:nvSpPr>
        <p:spPr/>
        <p:txBody>
          <a:bodyPr/>
          <a:lstStyle/>
          <a:p>
            <a:pPr algn="ctr"/>
            <a:r>
              <a:rPr lang="en-US" altLang="zh-CN" dirty="0">
                <a:latin typeface="Comic Sans MS" pitchFamily="66" charset="0"/>
              </a:rPr>
              <a:t>Course Objective 2</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95F90ACC-9908-44FF-91C6-CA37562BBA32}"/>
              </a:ext>
            </a:extLst>
          </p:cNvPr>
          <p:cNvSpPr>
            <a:spLocks noGrp="1"/>
          </p:cNvSpPr>
          <p:nvPr>
            <p:ph idx="1"/>
          </p:nvPr>
        </p:nvSpPr>
        <p:spPr>
          <a:xfrm>
            <a:off x="179512" y="771550"/>
            <a:ext cx="8640960" cy="3823073"/>
          </a:xfrm>
        </p:spPr>
        <p:txBody>
          <a:bodyPr/>
          <a:lstStyle/>
          <a:p>
            <a:pPr>
              <a:lnSpc>
                <a:spcPct val="150000"/>
              </a:lnSpc>
            </a:pPr>
            <a:r>
              <a:rPr lang="en-US" altLang="zh-CN" b="1" dirty="0">
                <a:latin typeface="Comic Sans MS" pitchFamily="66" charset="0"/>
              </a:rPr>
              <a:t>An opportunity to demonstrate the following skills</a:t>
            </a:r>
          </a:p>
          <a:p>
            <a:pPr lvl="1">
              <a:lnSpc>
                <a:spcPct val="150000"/>
              </a:lnSpc>
            </a:pPr>
            <a:r>
              <a:rPr lang="en-US" altLang="zh-CN" sz="1800" dirty="0">
                <a:latin typeface="Comic Sans MS" pitchFamily="66" charset="0"/>
              </a:rPr>
              <a:t>Understanding of a specific body of knowledge and skills</a:t>
            </a:r>
          </a:p>
          <a:p>
            <a:pPr lvl="1">
              <a:lnSpc>
                <a:spcPct val="150000"/>
              </a:lnSpc>
            </a:pPr>
            <a:r>
              <a:rPr lang="en-US" altLang="zh-CN" sz="1800" dirty="0">
                <a:latin typeface="Comic Sans MS" pitchFamily="66" charset="0"/>
              </a:rPr>
              <a:t>Assimilate, evaluate and analyze information as a result of independent and group research</a:t>
            </a:r>
          </a:p>
          <a:p>
            <a:pPr lvl="1">
              <a:lnSpc>
                <a:spcPct val="150000"/>
              </a:lnSpc>
            </a:pPr>
            <a:r>
              <a:rPr lang="en-US" altLang="zh-CN" sz="1800" dirty="0">
                <a:latin typeface="Comic Sans MS" pitchFamily="66" charset="0"/>
              </a:rPr>
              <a:t>Propose a solution to the practical problem, and make effective use of the time and available resources</a:t>
            </a:r>
          </a:p>
        </p:txBody>
      </p:sp>
    </p:spTree>
    <p:extLst>
      <p:ext uri="{BB962C8B-B14F-4D97-AF65-F5344CB8AC3E}">
        <p14:creationId xmlns:p14="http://schemas.microsoft.com/office/powerpoint/2010/main" val="112803533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ea typeface="宋体" pitchFamily="2" charset="-122"/>
              </a:rPr>
              <a:t>Course Introduction</a:t>
            </a:r>
            <a:endParaRPr lang="zh-CN" altLang="en-US"/>
          </a:p>
        </p:txBody>
      </p:sp>
      <p:sp>
        <p:nvSpPr>
          <p:cNvPr id="3" name="Rectangle 3"/>
          <p:cNvSpPr txBox="1">
            <a:spLocks noChangeArrowheads="1"/>
          </p:cNvSpPr>
          <p:nvPr/>
        </p:nvSpPr>
        <p:spPr>
          <a:xfrm>
            <a:off x="179512" y="627535"/>
            <a:ext cx="8712968" cy="43924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r>
              <a:rPr lang="en-US" altLang="zh-CN" sz="2400" b="1">
                <a:latin typeface="Comic Sans MS" pitchFamily="66" charset="0"/>
              </a:rPr>
              <a:t>The indicative content can be described as follows:   </a:t>
            </a:r>
            <a:endParaRPr lang="zh-CN" altLang="en-US" sz="2400" b="1">
              <a:latin typeface="Comic Sans MS" pitchFamily="66" charset="0"/>
            </a:endParaRPr>
          </a:p>
          <a:p>
            <a:pPr lvl="1" eaLnBrk="1" hangingPunct="1">
              <a:buClr>
                <a:srgbClr val="3333FF"/>
              </a:buClr>
              <a:buFont typeface="Wingdings" pitchFamily="2" charset="2"/>
              <a:buChar char="ü"/>
            </a:pPr>
            <a:r>
              <a:rPr lang="en-US" altLang="zh-CN" sz="2000" b="1">
                <a:latin typeface="Comic Sans MS" pitchFamily="66" charset="0"/>
              </a:rPr>
              <a:t>An investigation of a solid grounding in the foundations of </a:t>
            </a:r>
            <a:r>
              <a:rPr lang="en-US" altLang="zh-CN" sz="2000" b="1">
                <a:solidFill>
                  <a:srgbClr val="3333FF"/>
                </a:solidFill>
                <a:latin typeface="Comic Sans MS" pitchFamily="66" charset="0"/>
              </a:rPr>
              <a:t>database technology </a:t>
            </a:r>
            <a:r>
              <a:rPr lang="en-US" altLang="zh-CN" sz="2000" b="1">
                <a:latin typeface="Comic Sans MS" pitchFamily="66" charset="0"/>
              </a:rPr>
              <a:t>from both </a:t>
            </a:r>
            <a:r>
              <a:rPr lang="en-US" altLang="zh-CN" sz="2000" b="1">
                <a:solidFill>
                  <a:srgbClr val="FF0000"/>
                </a:solidFill>
                <a:latin typeface="Comic Sans MS" pitchFamily="66" charset="0"/>
              </a:rPr>
              <a:t>theoretical</a:t>
            </a:r>
            <a:r>
              <a:rPr lang="en-US" altLang="zh-CN" sz="2000" b="1">
                <a:latin typeface="Comic Sans MS" pitchFamily="66" charset="0"/>
              </a:rPr>
              <a:t> and </a:t>
            </a:r>
            <a:r>
              <a:rPr lang="en-US" altLang="zh-CN" sz="2000" b="1">
                <a:solidFill>
                  <a:srgbClr val="FF0000"/>
                </a:solidFill>
                <a:latin typeface="Comic Sans MS" pitchFamily="66" charset="0"/>
              </a:rPr>
              <a:t>practical</a:t>
            </a:r>
            <a:r>
              <a:rPr lang="en-US" altLang="zh-CN" sz="2000" b="1">
                <a:latin typeface="Comic Sans MS" pitchFamily="66" charset="0"/>
              </a:rPr>
              <a:t> standpoint;</a:t>
            </a:r>
            <a:endParaRPr lang="zh-CN" altLang="en-US" sz="2000" b="1">
              <a:latin typeface="Comic Sans MS" pitchFamily="66" charset="0"/>
            </a:endParaRPr>
          </a:p>
          <a:p>
            <a:pPr lvl="1" eaLnBrk="1" hangingPunct="1">
              <a:buClr>
                <a:srgbClr val="3333FF"/>
              </a:buClr>
              <a:buFont typeface="Wingdings" pitchFamily="2" charset="2"/>
              <a:buChar char="ü"/>
            </a:pPr>
            <a:r>
              <a:rPr lang="en-US" altLang="zh-CN" sz="2000" b="1">
                <a:latin typeface="Comic Sans MS" pitchFamily="66" charset="0"/>
              </a:rPr>
              <a:t>A broad introduction to </a:t>
            </a:r>
            <a:r>
              <a:rPr lang="en-US" altLang="zh-CN" sz="2000" b="1">
                <a:solidFill>
                  <a:srgbClr val="3333FF"/>
                </a:solidFill>
                <a:latin typeface="Comic Sans MS" pitchFamily="66" charset="0"/>
              </a:rPr>
              <a:t>the concepts of database systems in general</a:t>
            </a:r>
            <a:r>
              <a:rPr lang="en-US" altLang="zh-CN" sz="2000" b="1">
                <a:solidFill>
                  <a:srgbClr val="C00000"/>
                </a:solidFill>
                <a:latin typeface="Comic Sans MS" pitchFamily="66" charset="0"/>
              </a:rPr>
              <a:t> </a:t>
            </a:r>
            <a:r>
              <a:rPr lang="en-US" altLang="zh-CN" sz="2000" b="1">
                <a:latin typeface="Comic Sans MS" pitchFamily="66" charset="0"/>
              </a:rPr>
              <a:t>and </a:t>
            </a:r>
            <a:r>
              <a:rPr lang="en-US" altLang="zh-CN" sz="2000" b="1">
                <a:solidFill>
                  <a:srgbClr val="FF0066"/>
                </a:solidFill>
                <a:latin typeface="Comic Sans MS" pitchFamily="66" charset="0"/>
              </a:rPr>
              <a:t>relational systems in particular</a:t>
            </a:r>
            <a:r>
              <a:rPr lang="en-US" altLang="zh-CN" sz="2000" b="1">
                <a:latin typeface="Comic Sans MS" pitchFamily="66" charset="0"/>
              </a:rPr>
              <a:t>, and </a:t>
            </a:r>
            <a:r>
              <a:rPr lang="en-US" altLang="zh-CN" sz="2000" b="1">
                <a:solidFill>
                  <a:srgbClr val="00B050"/>
                </a:solidFill>
                <a:latin typeface="Comic Sans MS" pitchFamily="66" charset="0"/>
              </a:rPr>
              <a:t>the standard database language SQL</a:t>
            </a:r>
            <a:r>
              <a:rPr lang="en-US" altLang="zh-CN" sz="2000" b="1">
                <a:latin typeface="Comic Sans MS" pitchFamily="66" charset="0"/>
              </a:rPr>
              <a:t>;</a:t>
            </a:r>
            <a:endParaRPr lang="zh-CN" altLang="en-US" sz="2000" b="1">
              <a:latin typeface="Comic Sans MS" pitchFamily="66" charset="0"/>
            </a:endParaRPr>
          </a:p>
          <a:p>
            <a:pPr lvl="1" eaLnBrk="1" hangingPunct="1">
              <a:buClr>
                <a:srgbClr val="3333FF"/>
              </a:buClr>
              <a:buFont typeface="Wingdings" pitchFamily="2" charset="2"/>
              <a:buChar char="ü"/>
            </a:pPr>
            <a:r>
              <a:rPr lang="en-US" altLang="zh-CN" sz="2000" b="1">
                <a:latin typeface="Comic Sans MS" pitchFamily="66" charset="0"/>
              </a:rPr>
              <a:t>Detailed discussions on the </a:t>
            </a:r>
            <a:r>
              <a:rPr lang="en-US" altLang="zh-CN" sz="2000" b="1">
                <a:solidFill>
                  <a:srgbClr val="FF0000"/>
                </a:solidFill>
                <a:latin typeface="Comic Sans MS" pitchFamily="66" charset="0"/>
              </a:rPr>
              <a:t>relational model</a:t>
            </a:r>
            <a:r>
              <a:rPr lang="en-US" altLang="zh-CN" sz="2000" b="1">
                <a:latin typeface="Comic Sans MS" pitchFamily="66" charset="0"/>
              </a:rPr>
              <a:t>, </a:t>
            </a:r>
            <a:r>
              <a:rPr lang="en-US" altLang="zh-CN" sz="2000" b="1">
                <a:solidFill>
                  <a:srgbClr val="3333FF"/>
                </a:solidFill>
                <a:latin typeface="Comic Sans MS" pitchFamily="66" charset="0"/>
              </a:rPr>
              <a:t>database design </a:t>
            </a:r>
            <a:r>
              <a:rPr lang="en-US" altLang="zh-CN" sz="2000" b="1">
                <a:latin typeface="Comic Sans MS" pitchFamily="66" charset="0"/>
              </a:rPr>
              <a:t>and </a:t>
            </a:r>
            <a:r>
              <a:rPr lang="en-US" altLang="zh-CN" sz="2000" b="1">
                <a:solidFill>
                  <a:srgbClr val="00B050"/>
                </a:solidFill>
                <a:latin typeface="Comic Sans MS" pitchFamily="66" charset="0"/>
              </a:rPr>
              <a:t>transaction management</a:t>
            </a:r>
            <a:r>
              <a:rPr lang="en-US" altLang="zh-CN" sz="2000" b="1">
                <a:latin typeface="Comic Sans MS" pitchFamily="66" charset="0"/>
              </a:rPr>
              <a:t>;</a:t>
            </a:r>
            <a:endParaRPr lang="zh-CN" altLang="en-US" sz="2000" b="1">
              <a:latin typeface="Comic Sans MS" pitchFamily="66" charset="0"/>
            </a:endParaRPr>
          </a:p>
          <a:p>
            <a:pPr lvl="1" eaLnBrk="1" hangingPunct="1">
              <a:buClr>
                <a:srgbClr val="3333FF"/>
              </a:buClr>
              <a:buFont typeface="Wingdings" pitchFamily="2" charset="2"/>
              <a:buChar char="ü"/>
            </a:pPr>
            <a:r>
              <a:rPr lang="en-US" altLang="zh-CN" sz="2000" b="1">
                <a:latin typeface="Comic Sans MS" pitchFamily="66" charset="0"/>
              </a:rPr>
              <a:t>and some further topics are discussed also.</a:t>
            </a:r>
            <a:endParaRPr lang="zh-CN" altLang="en-US" sz="2000" b="1" dirty="0">
              <a:latin typeface="Comic Sans MS" pitchFamily="66" charset="0"/>
            </a:endParaRPr>
          </a:p>
        </p:txBody>
      </p:sp>
    </p:spTree>
    <p:extLst>
      <p:ext uri="{BB962C8B-B14F-4D97-AF65-F5344CB8AC3E}">
        <p14:creationId xmlns:p14="http://schemas.microsoft.com/office/powerpoint/2010/main" val="158252444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Textbook</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699542"/>
            <a:ext cx="8784976" cy="3805070"/>
          </a:xfrm>
        </p:spPr>
        <p:txBody>
          <a:bodyPr/>
          <a:lstStyle/>
          <a:p>
            <a:pPr>
              <a:spcAft>
                <a:spcPts val="600"/>
              </a:spcAft>
            </a:pPr>
            <a:r>
              <a:rPr lang="en-US" altLang="zh-CN" sz="2000" dirty="0">
                <a:latin typeface="Comic Sans MS" pitchFamily="66" charset="0"/>
              </a:rPr>
              <a:t>Abraham </a:t>
            </a:r>
            <a:r>
              <a:rPr lang="en-US" altLang="zh-CN" sz="2000" dirty="0" err="1">
                <a:latin typeface="Comic Sans MS" pitchFamily="66" charset="0"/>
              </a:rPr>
              <a:t>Silberschatz</a:t>
            </a:r>
            <a:r>
              <a:rPr lang="en-US" altLang="zh-CN" sz="2000" dirty="0">
                <a:latin typeface="Comic Sans MS" pitchFamily="66" charset="0"/>
              </a:rPr>
              <a:t>(</a:t>
            </a:r>
            <a:r>
              <a:rPr lang="zh-CN" altLang="en-US" sz="2000" dirty="0">
                <a:latin typeface="Comic Sans MS" pitchFamily="66" charset="0"/>
              </a:rPr>
              <a:t>耶鲁</a:t>
            </a:r>
            <a:r>
              <a:rPr lang="en-US" altLang="zh-CN" sz="2000" dirty="0">
                <a:latin typeface="Comic Sans MS" pitchFamily="66" charset="0"/>
              </a:rPr>
              <a:t>), Henry F. </a:t>
            </a:r>
            <a:r>
              <a:rPr lang="en-US" altLang="zh-CN" sz="2000" dirty="0" err="1">
                <a:latin typeface="Comic Sans MS" pitchFamily="66" charset="0"/>
              </a:rPr>
              <a:t>Korth</a:t>
            </a:r>
            <a:r>
              <a:rPr lang="en-US" altLang="zh-CN" sz="2000" dirty="0">
                <a:latin typeface="Comic Sans MS" pitchFamily="66" charset="0"/>
              </a:rPr>
              <a:t>(</a:t>
            </a:r>
            <a:r>
              <a:rPr lang="zh-CN" altLang="en-US" sz="2000" dirty="0">
                <a:latin typeface="Comic Sans MS" pitchFamily="66" charset="0"/>
              </a:rPr>
              <a:t>理海大学</a:t>
            </a:r>
            <a:r>
              <a:rPr lang="en-US" altLang="zh-CN" sz="2000" dirty="0">
                <a:latin typeface="Comic Sans MS" pitchFamily="66" charset="0"/>
              </a:rPr>
              <a:t>), and S. Sudarshan(</a:t>
            </a:r>
            <a:r>
              <a:rPr lang="zh-CN" altLang="en-US" sz="2000" dirty="0">
                <a:latin typeface="Comic Sans MS" pitchFamily="66" charset="0"/>
              </a:rPr>
              <a:t>印度理工学院</a:t>
            </a:r>
            <a:r>
              <a:rPr lang="en-US" altLang="zh-CN" sz="2000" dirty="0">
                <a:latin typeface="Comic Sans MS" pitchFamily="66" charset="0"/>
              </a:rPr>
              <a:t>), </a:t>
            </a:r>
            <a:r>
              <a:rPr lang="en-US" altLang="zh-CN" sz="2000" b="1" dirty="0">
                <a:solidFill>
                  <a:srgbClr val="1B06BA"/>
                </a:solidFill>
                <a:latin typeface="Comic Sans MS" pitchFamily="66" charset="0"/>
              </a:rPr>
              <a:t>Database System Concepts</a:t>
            </a:r>
          </a:p>
        </p:txBody>
      </p:sp>
      <p:pic>
        <p:nvPicPr>
          <p:cNvPr id="6" name="图片 5">
            <a:extLst>
              <a:ext uri="{FF2B5EF4-FFF2-40B4-BE49-F238E27FC236}">
                <a16:creationId xmlns:a16="http://schemas.microsoft.com/office/drawing/2014/main" id="{D1EDA0D9-A465-4C8F-A426-3738FB323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635646"/>
            <a:ext cx="1576588" cy="2232248"/>
          </a:xfrm>
          <a:prstGeom prst="rect">
            <a:avLst/>
          </a:prstGeom>
        </p:spPr>
      </p:pic>
      <p:pic>
        <p:nvPicPr>
          <p:cNvPr id="8" name="图片 7">
            <a:extLst>
              <a:ext uri="{FF2B5EF4-FFF2-40B4-BE49-F238E27FC236}">
                <a16:creationId xmlns:a16="http://schemas.microsoft.com/office/drawing/2014/main" id="{8E8D0D6D-7781-482A-942A-C502D439F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88" y="1635646"/>
            <a:ext cx="1576588" cy="2232248"/>
          </a:xfrm>
          <a:prstGeom prst="rect">
            <a:avLst/>
          </a:prstGeom>
        </p:spPr>
      </p:pic>
      <p:pic>
        <p:nvPicPr>
          <p:cNvPr id="10" name="图片 9">
            <a:extLst>
              <a:ext uri="{FF2B5EF4-FFF2-40B4-BE49-F238E27FC236}">
                <a16:creationId xmlns:a16="http://schemas.microsoft.com/office/drawing/2014/main" id="{EE6722B1-6F53-4AEB-A376-EACAB75BA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1615" y="1635646"/>
            <a:ext cx="1531216" cy="2232248"/>
          </a:xfrm>
          <a:prstGeom prst="rect">
            <a:avLst/>
          </a:prstGeom>
        </p:spPr>
      </p:pic>
      <p:pic>
        <p:nvPicPr>
          <p:cNvPr id="12" name="图片 11">
            <a:extLst>
              <a:ext uri="{FF2B5EF4-FFF2-40B4-BE49-F238E27FC236}">
                <a16:creationId xmlns:a16="http://schemas.microsoft.com/office/drawing/2014/main" id="{512B8DEE-4B5E-4F0B-86D4-B99CEA240C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4419" y="1635646"/>
            <a:ext cx="1607821" cy="2232248"/>
          </a:xfrm>
          <a:prstGeom prst="rect">
            <a:avLst/>
          </a:prstGeom>
        </p:spPr>
      </p:pic>
      <p:pic>
        <p:nvPicPr>
          <p:cNvPr id="14" name="图片 13">
            <a:extLst>
              <a:ext uri="{FF2B5EF4-FFF2-40B4-BE49-F238E27FC236}">
                <a16:creationId xmlns:a16="http://schemas.microsoft.com/office/drawing/2014/main" id="{AC5CC81B-7C4B-4C8C-B781-167D0F59BE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8485" y="1635646"/>
            <a:ext cx="1607822" cy="2232248"/>
          </a:xfrm>
          <a:prstGeom prst="rect">
            <a:avLst/>
          </a:prstGeom>
        </p:spPr>
      </p:pic>
      <p:pic>
        <p:nvPicPr>
          <p:cNvPr id="16" name="图片 15">
            <a:extLst>
              <a:ext uri="{FF2B5EF4-FFF2-40B4-BE49-F238E27FC236}">
                <a16:creationId xmlns:a16="http://schemas.microsoft.com/office/drawing/2014/main" id="{BFB1B8D4-1382-4458-9A06-F0943FE630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2951" y="2931790"/>
            <a:ext cx="1725928" cy="2128312"/>
          </a:xfrm>
          <a:prstGeom prst="rect">
            <a:avLst/>
          </a:prstGeom>
        </p:spPr>
      </p:pic>
      <p:pic>
        <p:nvPicPr>
          <p:cNvPr id="18" name="图片 17">
            <a:extLst>
              <a:ext uri="{FF2B5EF4-FFF2-40B4-BE49-F238E27FC236}">
                <a16:creationId xmlns:a16="http://schemas.microsoft.com/office/drawing/2014/main" id="{A9C9699A-631C-41E8-8BE9-3DB805D6D4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37269" y="2930015"/>
            <a:ext cx="1729177" cy="2128312"/>
          </a:xfrm>
          <a:prstGeom prst="rect">
            <a:avLst/>
          </a:prstGeom>
        </p:spPr>
      </p:pic>
      <p:sp>
        <p:nvSpPr>
          <p:cNvPr id="11" name="文本框 3">
            <a:extLst>
              <a:ext uri="{FF2B5EF4-FFF2-40B4-BE49-F238E27FC236}">
                <a16:creationId xmlns:a16="http://schemas.microsoft.com/office/drawing/2014/main" id="{787760D3-2C3E-4E9D-9C5F-ADDF73FC8DD9}"/>
              </a:ext>
            </a:extLst>
          </p:cNvPr>
          <p:cNvSpPr txBox="1"/>
          <p:nvPr/>
        </p:nvSpPr>
        <p:spPr>
          <a:xfrm>
            <a:off x="6591761" y="4337491"/>
            <a:ext cx="864096" cy="369332"/>
          </a:xfrm>
          <a:prstGeom prst="rect">
            <a:avLst/>
          </a:prstGeom>
          <a:noFill/>
        </p:spPr>
        <p:txBody>
          <a:bodyPr wrap="square" rtlCol="0">
            <a:spAutoFit/>
          </a:bodyPr>
          <a:lstStyle/>
          <a:p>
            <a:r>
              <a:rPr lang="en-US" altLang="zh-CN" sz="1800" b="1" dirty="0">
                <a:latin typeface="Arial" panose="020B0604020202020204" pitchFamily="34" charset="0"/>
                <a:cs typeface="Arial" panose="020B0604020202020204" pitchFamily="34" charset="0"/>
              </a:rPr>
              <a:t>2019</a:t>
            </a:r>
            <a:endParaRPr lang="zh-CN" altLang="en-US" sz="18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4422154F-2C9E-431D-B046-1B7A23A15B67}"/>
              </a:ext>
            </a:extLst>
          </p:cNvPr>
          <p:cNvSpPr txBox="1"/>
          <p:nvPr/>
        </p:nvSpPr>
        <p:spPr>
          <a:xfrm>
            <a:off x="1691680" y="4362658"/>
            <a:ext cx="864096" cy="369332"/>
          </a:xfrm>
          <a:prstGeom prst="rect">
            <a:avLst/>
          </a:prstGeom>
          <a:noFill/>
        </p:spPr>
        <p:txBody>
          <a:bodyPr wrap="square" rtlCol="0">
            <a:spAutoFit/>
          </a:bodyPr>
          <a:lstStyle/>
          <a:p>
            <a:r>
              <a:rPr lang="en-US" altLang="zh-CN" sz="1800" b="1" dirty="0">
                <a:latin typeface="Arial" panose="020B0604020202020204" pitchFamily="34" charset="0"/>
                <a:cs typeface="Arial" panose="020B0604020202020204" pitchFamily="34" charset="0"/>
              </a:rPr>
              <a:t>2010</a:t>
            </a:r>
            <a:endParaRPr lang="zh-CN" alt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8196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Textbook</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179512" y="699542"/>
            <a:ext cx="8856984" cy="3805070"/>
          </a:xfrm>
        </p:spPr>
        <p:txBody>
          <a:bodyPr/>
          <a:lstStyle/>
          <a:p>
            <a:pPr>
              <a:spcAft>
                <a:spcPts val="600"/>
              </a:spcAft>
            </a:pPr>
            <a:r>
              <a:rPr lang="en-US" altLang="zh-CN" sz="2000" dirty="0">
                <a:latin typeface="Comic Sans MS" pitchFamily="66" charset="0"/>
              </a:rPr>
              <a:t>Abraham </a:t>
            </a:r>
            <a:r>
              <a:rPr lang="en-US" altLang="zh-CN" sz="2000" dirty="0" err="1">
                <a:latin typeface="Comic Sans MS" pitchFamily="66" charset="0"/>
              </a:rPr>
              <a:t>Silberschatz</a:t>
            </a:r>
            <a:r>
              <a:rPr lang="en-US" altLang="zh-CN" sz="2000" dirty="0">
                <a:latin typeface="Comic Sans MS" pitchFamily="66" charset="0"/>
              </a:rPr>
              <a:t>(</a:t>
            </a:r>
            <a:r>
              <a:rPr lang="zh-CN" altLang="en-US" sz="2000" dirty="0">
                <a:latin typeface="Comic Sans MS" pitchFamily="66" charset="0"/>
              </a:rPr>
              <a:t>耶鲁</a:t>
            </a:r>
            <a:r>
              <a:rPr lang="en-US" altLang="zh-CN" sz="2000" dirty="0">
                <a:latin typeface="Comic Sans MS" pitchFamily="66" charset="0"/>
              </a:rPr>
              <a:t>), Henry F. </a:t>
            </a:r>
            <a:r>
              <a:rPr lang="en-US" altLang="zh-CN" sz="2000" dirty="0" err="1">
                <a:latin typeface="Comic Sans MS" pitchFamily="66" charset="0"/>
              </a:rPr>
              <a:t>Korth</a:t>
            </a:r>
            <a:r>
              <a:rPr lang="en-US" altLang="zh-CN" sz="2000" dirty="0">
                <a:latin typeface="Comic Sans MS" pitchFamily="66" charset="0"/>
              </a:rPr>
              <a:t>(</a:t>
            </a:r>
            <a:r>
              <a:rPr lang="zh-CN" altLang="en-US" sz="2000" dirty="0">
                <a:latin typeface="Comic Sans MS" pitchFamily="66" charset="0"/>
              </a:rPr>
              <a:t>理海大学</a:t>
            </a:r>
            <a:r>
              <a:rPr lang="en-US" altLang="zh-CN" sz="2000">
                <a:latin typeface="Comic Sans MS" pitchFamily="66" charset="0"/>
              </a:rPr>
              <a:t>), S. Sudarshan (</a:t>
            </a:r>
            <a:r>
              <a:rPr lang="zh-CN" altLang="en-US" sz="2000" dirty="0">
                <a:latin typeface="Comic Sans MS" pitchFamily="66" charset="0"/>
              </a:rPr>
              <a:t>印度理工学院</a:t>
            </a:r>
            <a:r>
              <a:rPr lang="en-US" altLang="zh-CN" sz="2000" dirty="0">
                <a:latin typeface="Comic Sans MS" pitchFamily="66" charset="0"/>
              </a:rPr>
              <a:t>), Database System Concepts (6th edition), 2011</a:t>
            </a:r>
          </a:p>
          <a:p>
            <a:pPr>
              <a:spcAft>
                <a:spcPts val="600"/>
              </a:spcAft>
            </a:pPr>
            <a:r>
              <a:rPr lang="zh-CN" altLang="en-US" sz="2000" dirty="0">
                <a:latin typeface="Comic Sans MS" pitchFamily="66" charset="0"/>
              </a:rPr>
              <a:t>中文版（第</a:t>
            </a:r>
            <a:r>
              <a:rPr lang="en-US" altLang="zh-CN" sz="2000">
                <a:latin typeface="Comic Sans MS" pitchFamily="66" charset="0"/>
              </a:rPr>
              <a:t>6</a:t>
            </a:r>
            <a:r>
              <a:rPr lang="zh-CN" altLang="en-US" sz="2000">
                <a:latin typeface="Comic Sans MS" pitchFamily="66" charset="0"/>
              </a:rPr>
              <a:t>版</a:t>
            </a:r>
            <a:r>
              <a:rPr lang="en-US" altLang="zh-CN" sz="2000">
                <a:latin typeface="Comic Sans MS" pitchFamily="66" charset="0"/>
              </a:rPr>
              <a:t>/</a:t>
            </a:r>
            <a:r>
              <a:rPr lang="zh-CN" altLang="en-US" sz="2000">
                <a:latin typeface="Comic Sans MS" pitchFamily="66" charset="0"/>
              </a:rPr>
              <a:t>第</a:t>
            </a:r>
            <a:r>
              <a:rPr lang="en-US" altLang="zh-CN" sz="2000">
                <a:latin typeface="Comic Sans MS" pitchFamily="66" charset="0"/>
              </a:rPr>
              <a:t>7</a:t>
            </a:r>
            <a:r>
              <a:rPr lang="zh-CN" altLang="en-US" sz="2000">
                <a:latin typeface="Comic Sans MS" pitchFamily="66" charset="0"/>
              </a:rPr>
              <a:t>版），</a:t>
            </a:r>
            <a:r>
              <a:rPr lang="zh-CN" altLang="en-US" sz="2000" dirty="0">
                <a:latin typeface="Comic Sans MS" pitchFamily="66" charset="0"/>
              </a:rPr>
              <a:t>北京大学杨冬青等译</a:t>
            </a:r>
            <a:r>
              <a:rPr lang="en-US" altLang="zh-CN" sz="2000">
                <a:latin typeface="Comic Sans MS" pitchFamily="66" charset="0"/>
              </a:rPr>
              <a:t>, 2012/2021</a:t>
            </a:r>
            <a:endParaRPr lang="en-US" altLang="zh-CN" sz="2000" dirty="0">
              <a:latin typeface="Comic Sans MS" pitchFamily="66" charset="0"/>
            </a:endParaRPr>
          </a:p>
        </p:txBody>
      </p:sp>
      <p:pic>
        <p:nvPicPr>
          <p:cNvPr id="1026" name="Picture 2" descr="https://timgsa.baidu.com/timg?image&amp;quality=80&amp;size=b9999_10000&amp;sec=1599839293497&amp;di=28f28cd55a8487b0b38f585e41be63ed&amp;imgtype=0&amp;src=http%3A%2F%2Fec8.images-amazon.com%2Fimages%2FI%2F51C6S7itwfL._SY344_BO1%2C204%2C203%2C200_QL70_.jpg">
            <a:extLst>
              <a:ext uri="{FF2B5EF4-FFF2-40B4-BE49-F238E27FC236}">
                <a16:creationId xmlns:a16="http://schemas.microsoft.com/office/drawing/2014/main" id="{CB9D6FF4-7921-48F6-B453-024D1458A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975" y="2211710"/>
            <a:ext cx="1979105" cy="278361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1"/>
          <p:cNvPicPr>
            <a:picLocks noChangeAspect="1"/>
          </p:cNvPicPr>
          <p:nvPr/>
        </p:nvPicPr>
        <p:blipFill>
          <a:blip r:embed="rId3" cstate="print"/>
          <a:srcRect/>
          <a:stretch>
            <a:fillRect/>
          </a:stretch>
        </p:blipFill>
        <p:spPr bwMode="auto">
          <a:xfrm>
            <a:off x="683568" y="2238034"/>
            <a:ext cx="2520280" cy="2757295"/>
          </a:xfrm>
          <a:prstGeom prst="rect">
            <a:avLst/>
          </a:prstGeom>
          <a:noFill/>
          <a:ln w="9525">
            <a:noFill/>
            <a:miter lim="800000"/>
            <a:headEnd/>
            <a:tailEnd/>
          </a:ln>
        </p:spPr>
      </p:pic>
      <p:pic>
        <p:nvPicPr>
          <p:cNvPr id="7" name="图片 6">
            <a:extLst>
              <a:ext uri="{FF2B5EF4-FFF2-40B4-BE49-F238E27FC236}">
                <a16:creationId xmlns:a16="http://schemas.microsoft.com/office/drawing/2014/main" id="{4E7845BE-4CFB-42D0-94D5-45F6938D4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2091351"/>
            <a:ext cx="3024336" cy="3024336"/>
          </a:xfrm>
          <a:prstGeom prst="rect">
            <a:avLst/>
          </a:prstGeom>
        </p:spPr>
      </p:pic>
    </p:spTree>
    <p:extLst>
      <p:ext uri="{BB962C8B-B14F-4D97-AF65-F5344CB8AC3E}">
        <p14:creationId xmlns:p14="http://schemas.microsoft.com/office/powerpoint/2010/main" val="32423364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57188" y="200025"/>
            <a:ext cx="8501062" cy="581025"/>
          </a:xfrm>
        </p:spPr>
        <p:txBody>
          <a:bodyPr/>
          <a:lstStyle/>
          <a:p>
            <a:pPr algn="ctr" eaLnBrk="1" hangingPunct="1"/>
            <a:r>
              <a:rPr lang="en-US" altLang="zh-CN" sz="3600">
                <a:effectLst/>
                <a:latin typeface="Comic Sans MS" pitchFamily="66" charset="0"/>
                <a:ea typeface="宋体" pitchFamily="2" charset="-122"/>
              </a:rPr>
              <a:t>Our</a:t>
            </a:r>
            <a:r>
              <a:rPr lang="en-US" altLang="zh-CN" sz="4000">
                <a:effectLst/>
                <a:latin typeface="Comic Sans MS" pitchFamily="66" charset="0"/>
                <a:ea typeface="宋体" pitchFamily="2" charset="-122"/>
              </a:rPr>
              <a:t> research</a:t>
            </a:r>
          </a:p>
        </p:txBody>
      </p:sp>
      <p:sp>
        <p:nvSpPr>
          <p:cNvPr id="77827" name="Rectangle 3"/>
          <p:cNvSpPr>
            <a:spLocks noGrp="1" noChangeArrowheads="1"/>
          </p:cNvSpPr>
          <p:nvPr>
            <p:ph idx="1"/>
          </p:nvPr>
        </p:nvSpPr>
        <p:spPr>
          <a:xfrm>
            <a:off x="285751" y="883444"/>
            <a:ext cx="8574088" cy="2192361"/>
          </a:xfrm>
        </p:spPr>
        <p:txBody>
          <a:bodyPr/>
          <a:lstStyle/>
          <a:p>
            <a:pPr eaLnBrk="1" hangingPunct="1"/>
            <a:r>
              <a:rPr lang="en-US" altLang="zh-CN" sz="2000" b="1">
                <a:latin typeface="Comic Sans MS" pitchFamily="66" charset="0"/>
                <a:ea typeface="宋体" pitchFamily="2" charset="-122"/>
              </a:rPr>
              <a:t>Data management, Date Mining, Big Data, Machine Learning </a:t>
            </a:r>
          </a:p>
          <a:p>
            <a:pPr marL="342900" lvl="1" indent="-342900" eaLnBrk="1" hangingPunct="1">
              <a:buFontTx/>
              <a:buChar char="•"/>
            </a:pPr>
            <a:r>
              <a:rPr lang="en-US" altLang="zh-CN" b="1">
                <a:solidFill>
                  <a:prstClr val="black"/>
                </a:solidFill>
                <a:latin typeface="Comic Sans MS" pitchFamily="66" charset="0"/>
              </a:rPr>
              <a:t>Spatio-temporal data analytics, multi-modal intelligence</a:t>
            </a:r>
          </a:p>
          <a:p>
            <a:pPr marL="342900" lvl="1" indent="-342900" eaLnBrk="1" hangingPunct="1">
              <a:buFontTx/>
              <a:buChar char="•"/>
            </a:pPr>
            <a:r>
              <a:rPr lang="en-US" altLang="zh-CN" b="1">
                <a:solidFill>
                  <a:prstClr val="black"/>
                </a:solidFill>
                <a:latin typeface="Comic Sans MS" pitchFamily="66" charset="0"/>
              </a:rPr>
              <a:t>Knowledge graph, </a:t>
            </a:r>
            <a:r>
              <a:rPr lang="en-US" altLang="zh-CN" b="1">
                <a:latin typeface="Comic Sans MS" pitchFamily="66" charset="0"/>
              </a:rPr>
              <a:t>AI, </a:t>
            </a:r>
            <a:r>
              <a:rPr lang="en-US" altLang="zh-CN" b="1">
                <a:latin typeface="Comic Sans MS" pitchFamily="66" charset="0"/>
                <a:ea typeface="宋体" pitchFamily="2" charset="-122"/>
              </a:rPr>
              <a:t>Intelligent Services</a:t>
            </a:r>
            <a:endParaRPr lang="en-US" altLang="zh-CN" b="1">
              <a:latin typeface="Comic Sans MS" pitchFamily="66" charset="0"/>
            </a:endParaRPr>
          </a:p>
          <a:p>
            <a:pPr marL="342900" lvl="1" indent="-342900" eaLnBrk="1" hangingPunct="1">
              <a:buFontTx/>
              <a:buChar char="•"/>
            </a:pPr>
            <a:r>
              <a:rPr lang="en-US" altLang="zh-CN" b="1">
                <a:latin typeface="Comic Sans MS" pitchFamily="66" charset="0"/>
                <a:ea typeface="宋体" pitchFamily="2" charset="-122"/>
              </a:rPr>
              <a:t>Image Processing</a:t>
            </a:r>
          </a:p>
          <a:p>
            <a:pPr marL="342900" lvl="1" indent="-342900" eaLnBrk="1" hangingPunct="1">
              <a:buFontTx/>
              <a:buChar char="•"/>
            </a:pPr>
            <a:r>
              <a:rPr lang="en-US" altLang="zh-CN" b="1">
                <a:latin typeface="Comic Sans MS" pitchFamily="66" charset="0"/>
              </a:rPr>
              <a:t>Bioinformatics</a:t>
            </a:r>
          </a:p>
          <a:p>
            <a:pPr marL="342900" lvl="1" indent="-342900" eaLnBrk="1" hangingPunct="1">
              <a:buFontTx/>
              <a:buChar char="•"/>
            </a:pPr>
            <a:r>
              <a:rPr lang="en-US" altLang="zh-CN" b="1">
                <a:latin typeface="Comic Sans MS" pitchFamily="66" charset="0"/>
                <a:ea typeface="宋体" pitchFamily="2" charset="-122"/>
              </a:rPr>
              <a:t>Complex Networks</a:t>
            </a:r>
            <a:endParaRPr lang="en-US" altLang="zh-CN" b="1">
              <a:latin typeface="Comic Sans MS" pitchFamily="66" charset="0"/>
            </a:endParaRPr>
          </a:p>
        </p:txBody>
      </p:sp>
      <p:pic>
        <p:nvPicPr>
          <p:cNvPr id="77828" name="Picture 2" descr="D:\Guan Workshop\教学工作\关佶红-数据库-2012年春\my course 2012\GIS1.jpg"/>
          <p:cNvPicPr>
            <a:picLocks noChangeAspect="1" noChangeArrowheads="1"/>
          </p:cNvPicPr>
          <p:nvPr/>
        </p:nvPicPr>
        <p:blipFill>
          <a:blip r:embed="rId3" cstate="print"/>
          <a:srcRect/>
          <a:stretch>
            <a:fillRect/>
          </a:stretch>
        </p:blipFill>
        <p:spPr bwMode="auto">
          <a:xfrm>
            <a:off x="500063" y="3499248"/>
            <a:ext cx="1428750" cy="1178719"/>
          </a:xfrm>
          <a:prstGeom prst="rect">
            <a:avLst/>
          </a:prstGeom>
          <a:noFill/>
          <a:ln w="9525">
            <a:noFill/>
            <a:miter lim="800000"/>
            <a:headEnd/>
            <a:tailEnd/>
          </a:ln>
        </p:spPr>
      </p:pic>
      <p:pic>
        <p:nvPicPr>
          <p:cNvPr id="77829" name="Picture 3" descr="D:\Guan Workshop\教学工作\关佶红-数据库-2012年春\my course 2012\GIS2.jpg"/>
          <p:cNvPicPr>
            <a:picLocks noChangeAspect="1" noChangeArrowheads="1"/>
          </p:cNvPicPr>
          <p:nvPr/>
        </p:nvPicPr>
        <p:blipFill>
          <a:blip r:embed="rId4" cstate="print"/>
          <a:srcRect/>
          <a:stretch>
            <a:fillRect/>
          </a:stretch>
        </p:blipFill>
        <p:spPr bwMode="auto">
          <a:xfrm>
            <a:off x="2143125" y="3395662"/>
            <a:ext cx="2286000" cy="1282304"/>
          </a:xfrm>
          <a:prstGeom prst="rect">
            <a:avLst/>
          </a:prstGeom>
          <a:noFill/>
          <a:ln w="9525">
            <a:noFill/>
            <a:miter lim="800000"/>
            <a:headEnd/>
            <a:tailEnd/>
          </a:ln>
        </p:spPr>
      </p:pic>
      <p:pic>
        <p:nvPicPr>
          <p:cNvPr id="77830" name="Picture 4" descr="D:\Guan Workshop\教学工作\关佶红-数据库-2012年春\my course 2012\Cloud computing.jpg"/>
          <p:cNvPicPr>
            <a:picLocks noChangeAspect="1" noChangeArrowheads="1"/>
          </p:cNvPicPr>
          <p:nvPr/>
        </p:nvPicPr>
        <p:blipFill>
          <a:blip r:embed="rId5" cstate="print"/>
          <a:srcRect/>
          <a:stretch>
            <a:fillRect/>
          </a:stretch>
        </p:blipFill>
        <p:spPr bwMode="auto">
          <a:xfrm>
            <a:off x="4572000" y="3499248"/>
            <a:ext cx="2000250" cy="964406"/>
          </a:xfrm>
          <a:prstGeom prst="rect">
            <a:avLst/>
          </a:prstGeom>
          <a:noFill/>
          <a:ln w="9525">
            <a:noFill/>
            <a:miter lim="800000"/>
            <a:headEnd/>
            <a:tailEnd/>
          </a:ln>
        </p:spPr>
      </p:pic>
      <p:pic>
        <p:nvPicPr>
          <p:cNvPr id="77831" name="Picture 5" descr="D:\Guan Workshop\教学工作\关佶红-数据库-2012年春\my course 2012\Cloud 1.jpg"/>
          <p:cNvPicPr>
            <a:picLocks noChangeAspect="1" noChangeArrowheads="1"/>
          </p:cNvPicPr>
          <p:nvPr/>
        </p:nvPicPr>
        <p:blipFill>
          <a:blip r:embed="rId6" cstate="print"/>
          <a:srcRect/>
          <a:stretch>
            <a:fillRect/>
          </a:stretch>
        </p:blipFill>
        <p:spPr bwMode="auto">
          <a:xfrm>
            <a:off x="6715125" y="3499248"/>
            <a:ext cx="2071688" cy="925115"/>
          </a:xfrm>
          <a:prstGeom prst="rect">
            <a:avLst/>
          </a:prstGeom>
          <a:noFill/>
          <a:ln w="9525">
            <a:noFill/>
            <a:miter lim="800000"/>
            <a:headEnd/>
            <a:tailEnd/>
          </a:ln>
        </p:spPr>
      </p:pic>
      <p:pic>
        <p:nvPicPr>
          <p:cNvPr id="77832" name="Picture 6" descr="D:\Guan Workshop\教学工作\关佶红-数据库-2012年春\my course 2012\LBS.jpg"/>
          <p:cNvPicPr>
            <a:picLocks noChangeAspect="1" noChangeArrowheads="1"/>
          </p:cNvPicPr>
          <p:nvPr/>
        </p:nvPicPr>
        <p:blipFill>
          <a:blip r:embed="rId7" cstate="print"/>
          <a:srcRect/>
          <a:stretch>
            <a:fillRect/>
          </a:stretch>
        </p:blipFill>
        <p:spPr bwMode="auto">
          <a:xfrm>
            <a:off x="6143626" y="2094310"/>
            <a:ext cx="2716213" cy="1125140"/>
          </a:xfrm>
          <a:prstGeom prst="rect">
            <a:avLst/>
          </a:prstGeom>
          <a:noFill/>
          <a:ln w="9525">
            <a:noFill/>
            <a:miter lim="800000"/>
            <a:headEnd/>
            <a:tailEnd/>
          </a:ln>
        </p:spPr>
      </p:pic>
    </p:spTree>
    <p:extLst>
      <p:ext uri="{BB962C8B-B14F-4D97-AF65-F5344CB8AC3E}">
        <p14:creationId xmlns:p14="http://schemas.microsoft.com/office/powerpoint/2010/main" val="351556467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rPr>
              <a:t>Textbook and References</a:t>
            </a:r>
            <a:endParaRPr lang="zh-CN" altLang="en-US"/>
          </a:p>
        </p:txBody>
      </p:sp>
      <p:sp>
        <p:nvSpPr>
          <p:cNvPr id="3" name="矩形 2"/>
          <p:cNvSpPr/>
          <p:nvPr/>
        </p:nvSpPr>
        <p:spPr>
          <a:xfrm>
            <a:off x="179512" y="555526"/>
            <a:ext cx="8568952" cy="2154436"/>
          </a:xfrm>
          <a:prstGeom prst="rect">
            <a:avLst/>
          </a:prstGeom>
        </p:spPr>
        <p:txBody>
          <a:bodyPr wrap="square">
            <a:spAutoFit/>
          </a:bodyPr>
          <a:lstStyle/>
          <a:p>
            <a:pPr marL="92075">
              <a:spcBef>
                <a:spcPts val="0"/>
              </a:spcBef>
              <a:spcAft>
                <a:spcPts val="600"/>
              </a:spcAft>
            </a:pPr>
            <a:r>
              <a:rPr lang="en-US" altLang="zh-CN" sz="1600" b="1">
                <a:latin typeface="Comic Sans MS" pitchFamily="66" charset="0"/>
              </a:rPr>
              <a:t>Other References</a:t>
            </a:r>
          </a:p>
          <a:p>
            <a:pPr marL="434975" indent="-342900">
              <a:spcBef>
                <a:spcPts val="0"/>
              </a:spcBef>
              <a:spcAft>
                <a:spcPts val="600"/>
              </a:spcAft>
              <a:buFont typeface="Wingdings" pitchFamily="2" charset="2"/>
              <a:buChar char="Ø"/>
            </a:pPr>
            <a:r>
              <a:rPr lang="en-US" altLang="zh-CN" b="1">
                <a:latin typeface="Comic Sans MS" pitchFamily="66" charset="0"/>
                <a:ea typeface="华文中宋" pitchFamily="2" charset="-122"/>
              </a:rPr>
              <a:t>Raghu Ramakrishnan and Johannes Gehrke, </a:t>
            </a:r>
            <a:r>
              <a:rPr lang="en-US" altLang="zh-CN" b="1" i="1">
                <a:solidFill>
                  <a:srgbClr val="0000CC"/>
                </a:solidFill>
                <a:latin typeface="Comic Sans MS" pitchFamily="66" charset="0"/>
                <a:ea typeface="华文中宋" pitchFamily="2" charset="-122"/>
              </a:rPr>
              <a:t>Database Management Systems</a:t>
            </a:r>
            <a:r>
              <a:rPr lang="en-US" altLang="zh-CN" b="1">
                <a:solidFill>
                  <a:srgbClr val="0000CC"/>
                </a:solidFill>
                <a:latin typeface="Comic Sans MS" pitchFamily="66" charset="0"/>
                <a:ea typeface="华文中宋" pitchFamily="2" charset="-122"/>
              </a:rPr>
              <a:t> (3</a:t>
            </a:r>
            <a:r>
              <a:rPr lang="en-US" altLang="zh-CN" b="1" baseline="30000">
                <a:solidFill>
                  <a:srgbClr val="0000CC"/>
                </a:solidFill>
                <a:latin typeface="Comic Sans MS" pitchFamily="66" charset="0"/>
                <a:ea typeface="华文中宋" pitchFamily="2" charset="-122"/>
              </a:rPr>
              <a:t>rd</a:t>
            </a:r>
            <a:r>
              <a:rPr lang="en-US" altLang="zh-CN" b="1">
                <a:solidFill>
                  <a:srgbClr val="0000CC"/>
                </a:solidFill>
                <a:latin typeface="Comic Sans MS" pitchFamily="66" charset="0"/>
                <a:ea typeface="华文中宋" pitchFamily="2" charset="-122"/>
              </a:rPr>
              <a:t> Edition), </a:t>
            </a:r>
            <a:r>
              <a:rPr lang="en-US" altLang="zh-CN" b="1">
                <a:latin typeface="Comic Sans MS" pitchFamily="66" charset="0"/>
                <a:ea typeface="华文中宋" pitchFamily="2" charset="-122"/>
              </a:rPr>
              <a:t>McGraw-Hill, 2007/</a:t>
            </a:r>
            <a:r>
              <a:rPr lang="en-US" altLang="zh-CN" b="1">
                <a:solidFill>
                  <a:srgbClr val="FF0066"/>
                </a:solidFill>
                <a:latin typeface="Comic Sans MS" pitchFamily="66" charset="0"/>
                <a:ea typeface="华文中宋" pitchFamily="2" charset="-122"/>
              </a:rPr>
              <a:t>2012 CTO Microsoft</a:t>
            </a:r>
          </a:p>
          <a:p>
            <a:pPr marL="434975" lvl="1" indent="-342900">
              <a:spcBef>
                <a:spcPts val="0"/>
              </a:spcBef>
              <a:spcAft>
                <a:spcPts val="600"/>
              </a:spcAft>
              <a:buFont typeface="Wingdings" pitchFamily="2" charset="2"/>
              <a:buChar char="Ø"/>
            </a:pPr>
            <a:r>
              <a:rPr lang="en-US" altLang="zh-CN" b="1">
                <a:latin typeface="Comic Sans MS" pitchFamily="66" charset="0"/>
                <a:ea typeface="华文中宋" pitchFamily="2" charset="-122"/>
              </a:rPr>
              <a:t>Jeffrey D. Ullman and Jennifer Widom, </a:t>
            </a:r>
            <a:r>
              <a:rPr lang="en-US" altLang="zh-CN" b="1" i="1">
                <a:solidFill>
                  <a:srgbClr val="0000CC"/>
                </a:solidFill>
                <a:latin typeface="Comic Sans MS" pitchFamily="66" charset="0"/>
                <a:ea typeface="华文中宋" pitchFamily="2" charset="-122"/>
              </a:rPr>
              <a:t>A First Course in Database Systems</a:t>
            </a:r>
            <a:r>
              <a:rPr lang="en-US" altLang="zh-CN" b="1">
                <a:solidFill>
                  <a:srgbClr val="0000CC"/>
                </a:solidFill>
                <a:latin typeface="Comic Sans MS" pitchFamily="66" charset="0"/>
                <a:ea typeface="华文中宋" pitchFamily="2" charset="-122"/>
              </a:rPr>
              <a:t> (3</a:t>
            </a:r>
            <a:r>
              <a:rPr lang="en-US" altLang="zh-CN" b="1" baseline="30000">
                <a:solidFill>
                  <a:srgbClr val="0000CC"/>
                </a:solidFill>
                <a:latin typeface="Comic Sans MS" pitchFamily="66" charset="0"/>
                <a:ea typeface="华文中宋" pitchFamily="2" charset="-122"/>
              </a:rPr>
              <a:t>rd</a:t>
            </a:r>
            <a:r>
              <a:rPr lang="en-US" altLang="zh-CN" b="1">
                <a:solidFill>
                  <a:srgbClr val="0000CC"/>
                </a:solidFill>
                <a:latin typeface="Comic Sans MS" pitchFamily="66" charset="0"/>
                <a:ea typeface="华文中宋" pitchFamily="2" charset="-122"/>
              </a:rPr>
              <a:t> Edition), </a:t>
            </a:r>
            <a:r>
              <a:rPr lang="en-US" altLang="zh-CN" b="1">
                <a:latin typeface="Comic Sans MS" pitchFamily="66" charset="0"/>
                <a:ea typeface="华文中宋" pitchFamily="2" charset="-122"/>
              </a:rPr>
              <a:t>Prentice Hall,</a:t>
            </a:r>
            <a:r>
              <a:rPr lang="en-US" altLang="zh-CN" b="1">
                <a:solidFill>
                  <a:srgbClr val="0000CC"/>
                </a:solidFill>
                <a:latin typeface="Comic Sans MS" pitchFamily="66" charset="0"/>
                <a:ea typeface="华文中宋" pitchFamily="2" charset="-122"/>
              </a:rPr>
              <a:t> </a:t>
            </a:r>
            <a:r>
              <a:rPr lang="en-US" altLang="zh-CN" b="1">
                <a:latin typeface="Comic Sans MS" pitchFamily="66" charset="0"/>
                <a:ea typeface="华文中宋" pitchFamily="2" charset="-122"/>
              </a:rPr>
              <a:t>2008</a:t>
            </a:r>
          </a:p>
          <a:p>
            <a:pPr marL="434975" lvl="1" indent="-342900">
              <a:spcBef>
                <a:spcPts val="0"/>
              </a:spcBef>
              <a:spcAft>
                <a:spcPts val="600"/>
              </a:spcAft>
              <a:buFont typeface="Wingdings" pitchFamily="2" charset="2"/>
              <a:buChar char="Ø"/>
            </a:pPr>
            <a:r>
              <a:rPr lang="en-US" altLang="zh-CN" b="1">
                <a:latin typeface="Comic Sans MS" pitchFamily="66" charset="0"/>
                <a:ea typeface="华文中宋" pitchFamily="2" charset="-122"/>
              </a:rPr>
              <a:t>Date C J, </a:t>
            </a:r>
            <a:r>
              <a:rPr lang="en-US" altLang="zh-CN" b="1">
                <a:solidFill>
                  <a:srgbClr val="0000CC"/>
                </a:solidFill>
                <a:latin typeface="Comic Sans MS" pitchFamily="66" charset="0"/>
                <a:ea typeface="华文中宋" pitchFamily="2" charset="-122"/>
              </a:rPr>
              <a:t>An Introduction to Database System (8</a:t>
            </a:r>
            <a:r>
              <a:rPr lang="en-US" altLang="zh-CN" b="1" baseline="30000">
                <a:solidFill>
                  <a:srgbClr val="0000CC"/>
                </a:solidFill>
                <a:latin typeface="Comic Sans MS" pitchFamily="66" charset="0"/>
                <a:ea typeface="华文中宋" pitchFamily="2" charset="-122"/>
              </a:rPr>
              <a:t>th</a:t>
            </a:r>
            <a:r>
              <a:rPr lang="en-US" altLang="zh-CN" b="1">
                <a:solidFill>
                  <a:srgbClr val="0000CC"/>
                </a:solidFill>
                <a:latin typeface="Comic Sans MS" pitchFamily="66" charset="0"/>
                <a:ea typeface="华文中宋" pitchFamily="2" charset="-122"/>
              </a:rPr>
              <a:t> edition),</a:t>
            </a:r>
            <a:r>
              <a:rPr lang="en-US" altLang="zh-CN" b="1">
                <a:latin typeface="Comic Sans MS" pitchFamily="66" charset="0"/>
                <a:ea typeface="华文中宋" pitchFamily="2" charset="-122"/>
              </a:rPr>
              <a:t> Addison-Wesley, 2003</a:t>
            </a:r>
          </a:p>
          <a:p>
            <a:pPr marL="434975" lvl="1" indent="-342900">
              <a:spcBef>
                <a:spcPts val="0"/>
              </a:spcBef>
              <a:spcAft>
                <a:spcPts val="600"/>
              </a:spcAft>
              <a:buFont typeface="Wingdings" pitchFamily="2" charset="2"/>
              <a:buChar char="Ø"/>
            </a:pPr>
            <a:r>
              <a:rPr lang="en-US" altLang="zh-CN" b="1">
                <a:latin typeface="Comic Sans MS" pitchFamily="66" charset="0"/>
                <a:ea typeface="华文中宋" pitchFamily="2" charset="-122"/>
              </a:rPr>
              <a:t>Patrick O’Neil and Elizabeth O’Neil, </a:t>
            </a:r>
            <a:r>
              <a:rPr lang="en-US" altLang="zh-CN" b="1" i="1">
                <a:solidFill>
                  <a:srgbClr val="0000CC"/>
                </a:solidFill>
                <a:latin typeface="Comic Sans MS" pitchFamily="66" charset="0"/>
                <a:ea typeface="华文中宋" pitchFamily="2" charset="-122"/>
              </a:rPr>
              <a:t>Database: Principles, Programming, and Performance </a:t>
            </a:r>
            <a:r>
              <a:rPr lang="en-US" altLang="zh-CN" b="1">
                <a:solidFill>
                  <a:srgbClr val="0000CC"/>
                </a:solidFill>
                <a:latin typeface="Comic Sans MS" pitchFamily="66" charset="0"/>
                <a:ea typeface="华文中宋" pitchFamily="2" charset="-122"/>
              </a:rPr>
              <a:t>(2</a:t>
            </a:r>
            <a:r>
              <a:rPr lang="en-US" altLang="zh-CN" b="1" baseline="30000">
                <a:solidFill>
                  <a:srgbClr val="0000CC"/>
                </a:solidFill>
                <a:latin typeface="Comic Sans MS" pitchFamily="66" charset="0"/>
                <a:ea typeface="华文中宋" pitchFamily="2" charset="-122"/>
              </a:rPr>
              <a:t>nd</a:t>
            </a:r>
            <a:r>
              <a:rPr lang="en-US" altLang="zh-CN" b="1">
                <a:solidFill>
                  <a:srgbClr val="0000CC"/>
                </a:solidFill>
                <a:latin typeface="Comic Sans MS" pitchFamily="66" charset="0"/>
                <a:ea typeface="华文中宋" pitchFamily="2" charset="-122"/>
              </a:rPr>
              <a:t> Edition),</a:t>
            </a:r>
            <a:r>
              <a:rPr lang="en-US" altLang="zh-CN" b="1">
                <a:latin typeface="Comic Sans MS" pitchFamily="66" charset="0"/>
                <a:ea typeface="华文中宋" pitchFamily="2" charset="-122"/>
              </a:rPr>
              <a:t> Morgan Kaufmann, 2000</a:t>
            </a:r>
            <a:endParaRPr lang="en-US" altLang="zh-CN" b="1">
              <a:solidFill>
                <a:srgbClr val="FF0066"/>
              </a:solidFill>
              <a:latin typeface="Comic Sans MS" pitchFamily="66" charset="0"/>
              <a:ea typeface="华文中宋" pitchFamily="2" charset="-122"/>
            </a:endParaRPr>
          </a:p>
        </p:txBody>
      </p:sp>
      <p:pic>
        <p:nvPicPr>
          <p:cNvPr id="4" name="Picture 10" descr="http://itpubpic.img168.net/forum/itpub/attachment/day_081228/20081228_30950b39e40295b09caeHv88yXFUXoDM.jpg"/>
          <p:cNvPicPr>
            <a:picLocks noChangeAspect="1" noChangeArrowheads="1"/>
          </p:cNvPicPr>
          <p:nvPr/>
        </p:nvPicPr>
        <p:blipFill>
          <a:blip r:embed="rId2" cstate="print"/>
          <a:srcRect/>
          <a:stretch>
            <a:fillRect/>
          </a:stretch>
        </p:blipFill>
        <p:spPr bwMode="auto">
          <a:xfrm>
            <a:off x="383729" y="2787774"/>
            <a:ext cx="1812007" cy="2356465"/>
          </a:xfrm>
          <a:prstGeom prst="rect">
            <a:avLst/>
          </a:prstGeom>
          <a:noFill/>
          <a:ln w="9525">
            <a:noFill/>
            <a:miter lim="800000"/>
            <a:headEnd/>
            <a:tailEnd/>
          </a:ln>
        </p:spPr>
      </p:pic>
      <p:pic>
        <p:nvPicPr>
          <p:cNvPr id="5" name="Picture 2" descr="http://bookweb.kinokuniya.co.jp/bimgdata/FC013600637X.JPG"/>
          <p:cNvPicPr>
            <a:picLocks noChangeAspect="1" noChangeArrowheads="1"/>
          </p:cNvPicPr>
          <p:nvPr/>
        </p:nvPicPr>
        <p:blipFill>
          <a:blip r:embed="rId3" cstate="print"/>
          <a:srcRect/>
          <a:stretch>
            <a:fillRect/>
          </a:stretch>
        </p:blipFill>
        <p:spPr bwMode="auto">
          <a:xfrm>
            <a:off x="2556197" y="2797299"/>
            <a:ext cx="1655763" cy="2328862"/>
          </a:xfrm>
          <a:prstGeom prst="rect">
            <a:avLst/>
          </a:prstGeom>
          <a:noFill/>
          <a:ln w="9525">
            <a:noFill/>
            <a:miter lim="800000"/>
            <a:headEnd/>
            <a:tailEnd/>
          </a:ln>
        </p:spPr>
      </p:pic>
      <p:pic>
        <p:nvPicPr>
          <p:cNvPr id="6" name="Picture 4" descr="http://img.zhigou.com/images/04/5531/66107747_200_200.jpg"/>
          <p:cNvPicPr>
            <a:picLocks noChangeAspect="1" noChangeArrowheads="1"/>
          </p:cNvPicPr>
          <p:nvPr/>
        </p:nvPicPr>
        <p:blipFill>
          <a:blip r:embed="rId4" cstate="print"/>
          <a:srcRect/>
          <a:stretch>
            <a:fillRect/>
          </a:stretch>
        </p:blipFill>
        <p:spPr bwMode="auto">
          <a:xfrm>
            <a:off x="4569370" y="2787774"/>
            <a:ext cx="1874838" cy="2328862"/>
          </a:xfrm>
          <a:prstGeom prst="rect">
            <a:avLst/>
          </a:prstGeom>
          <a:noFill/>
          <a:ln w="9525">
            <a:noFill/>
            <a:miter lim="800000"/>
            <a:headEnd/>
            <a:tailEnd/>
          </a:ln>
        </p:spPr>
      </p:pic>
      <p:pic>
        <p:nvPicPr>
          <p:cNvPr id="7" name="Picture 6" descr="http://img.zhigou.com/images/04/9121/63289039_200_200.jpg"/>
          <p:cNvPicPr>
            <a:picLocks noChangeAspect="1" noChangeArrowheads="1"/>
          </p:cNvPicPr>
          <p:nvPr/>
        </p:nvPicPr>
        <p:blipFill>
          <a:blip r:embed="rId5" cstate="print"/>
          <a:srcRect/>
          <a:stretch>
            <a:fillRect/>
          </a:stretch>
        </p:blipFill>
        <p:spPr bwMode="auto">
          <a:xfrm>
            <a:off x="6732240" y="2787774"/>
            <a:ext cx="1804988" cy="2328862"/>
          </a:xfrm>
          <a:prstGeom prst="rect">
            <a:avLst/>
          </a:prstGeom>
          <a:noFill/>
          <a:ln w="9525">
            <a:noFill/>
            <a:miter lim="800000"/>
            <a:headEnd/>
            <a:tailEnd/>
          </a:ln>
        </p:spPr>
      </p:pic>
    </p:spTree>
    <p:extLst>
      <p:ext uri="{BB962C8B-B14F-4D97-AF65-F5344CB8AC3E}">
        <p14:creationId xmlns:p14="http://schemas.microsoft.com/office/powerpoint/2010/main" val="12582244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a:latin typeface="Comic Sans MS" pitchFamily="66" charset="0"/>
              </a:rPr>
              <a:t>Further about the Textbook and the First Author: Avi Silberschatz </a:t>
            </a:r>
            <a:endParaRPr lang="zh-CN" altLang="en-US" sz="2000"/>
          </a:p>
        </p:txBody>
      </p:sp>
      <p:sp>
        <p:nvSpPr>
          <p:cNvPr id="3" name="Rectangle 3"/>
          <p:cNvSpPr txBox="1">
            <a:spLocks noChangeArrowheads="1"/>
          </p:cNvSpPr>
          <p:nvPr/>
        </p:nvSpPr>
        <p:spPr>
          <a:xfrm>
            <a:off x="3178051" y="699542"/>
            <a:ext cx="5786437" cy="403244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spcBef>
                <a:spcPts val="600"/>
              </a:spcBef>
              <a:spcAft>
                <a:spcPts val="600"/>
              </a:spcAft>
              <a:buFont typeface="Wingdings" pitchFamily="2" charset="2"/>
              <a:buChar char="ü"/>
            </a:pPr>
            <a:r>
              <a:rPr lang="en-US" altLang="zh-CN" sz="1800" b="1">
                <a:latin typeface="Comic Sans MS" pitchFamily="66" charset="0"/>
              </a:rPr>
              <a:t>Sidney J. Weinberg Professor of Computer Science &amp; Chair of the Comp.Sci. Department at </a:t>
            </a:r>
            <a:r>
              <a:rPr lang="en-US" altLang="zh-CN" sz="1800" b="1">
                <a:solidFill>
                  <a:srgbClr val="3333FF"/>
                </a:solidFill>
                <a:latin typeface="Comic Sans MS" pitchFamily="66" charset="0"/>
              </a:rPr>
              <a:t>Yale University</a:t>
            </a:r>
          </a:p>
          <a:p>
            <a:pPr eaLnBrk="1" hangingPunct="1">
              <a:spcBef>
                <a:spcPts val="600"/>
              </a:spcBef>
              <a:spcAft>
                <a:spcPts val="600"/>
              </a:spcAft>
              <a:buFont typeface="Wingdings" pitchFamily="2" charset="2"/>
              <a:buChar char="ü"/>
            </a:pPr>
            <a:r>
              <a:rPr lang="en-US" altLang="zh-CN" sz="1800" b="1">
                <a:latin typeface="Comic Sans MS" pitchFamily="66" charset="0"/>
              </a:rPr>
              <a:t>a </a:t>
            </a:r>
            <a:r>
              <a:rPr lang="en-US" altLang="zh-CN" sz="1800" b="1">
                <a:solidFill>
                  <a:srgbClr val="C00000"/>
                </a:solidFill>
                <a:latin typeface="Comic Sans MS" pitchFamily="66" charset="0"/>
              </a:rPr>
              <a:t>Fellow</a:t>
            </a:r>
            <a:r>
              <a:rPr lang="en-US" altLang="zh-CN" sz="1800" b="1">
                <a:latin typeface="Comic Sans MS" pitchFamily="66" charset="0"/>
              </a:rPr>
              <a:t> of the Association of Computing Machinery (</a:t>
            </a:r>
            <a:r>
              <a:rPr lang="en-US" altLang="zh-CN" sz="1800" b="1">
                <a:solidFill>
                  <a:srgbClr val="C00000"/>
                </a:solidFill>
                <a:latin typeface="Comic Sans MS" pitchFamily="66" charset="0"/>
              </a:rPr>
              <a:t>ACM</a:t>
            </a:r>
            <a:r>
              <a:rPr lang="en-US" altLang="zh-CN" sz="1800" b="1">
                <a:latin typeface="Comic Sans MS" pitchFamily="66" charset="0"/>
              </a:rPr>
              <a:t>), a </a:t>
            </a:r>
            <a:r>
              <a:rPr lang="en-US" altLang="zh-CN" sz="1800" b="1">
                <a:solidFill>
                  <a:srgbClr val="C00000"/>
                </a:solidFill>
                <a:latin typeface="Comic Sans MS" pitchFamily="66" charset="0"/>
              </a:rPr>
              <a:t>Fellow</a:t>
            </a:r>
            <a:r>
              <a:rPr lang="en-US" altLang="zh-CN" sz="1800" b="1">
                <a:latin typeface="Comic Sans MS" pitchFamily="66" charset="0"/>
              </a:rPr>
              <a:t> of Institute of Electrical and Electronic Engineerings (</a:t>
            </a:r>
            <a:r>
              <a:rPr lang="en-US" altLang="zh-CN" sz="1800" b="1">
                <a:solidFill>
                  <a:srgbClr val="C00000"/>
                </a:solidFill>
                <a:latin typeface="Comic Sans MS" pitchFamily="66" charset="0"/>
              </a:rPr>
              <a:t>IEEE</a:t>
            </a:r>
            <a:r>
              <a:rPr lang="en-US" altLang="zh-CN" sz="1800" b="1">
                <a:latin typeface="Comic Sans MS" pitchFamily="66" charset="0"/>
              </a:rPr>
              <a:t>), a </a:t>
            </a:r>
            <a:r>
              <a:rPr lang="en-US" altLang="zh-CN" sz="1800" b="1">
                <a:solidFill>
                  <a:srgbClr val="C00000"/>
                </a:solidFill>
                <a:latin typeface="Comic Sans MS" pitchFamily="66" charset="0"/>
              </a:rPr>
              <a:t>Fellow</a:t>
            </a:r>
            <a:r>
              <a:rPr lang="en-US" altLang="zh-CN" sz="1800" b="1">
                <a:latin typeface="Comic Sans MS" pitchFamily="66" charset="0"/>
              </a:rPr>
              <a:t> of the American Association for the Advancement of Science (</a:t>
            </a:r>
            <a:r>
              <a:rPr lang="en-US" altLang="zh-CN" sz="1800" b="1">
                <a:solidFill>
                  <a:srgbClr val="C00000"/>
                </a:solidFill>
                <a:latin typeface="Comic Sans MS" pitchFamily="66" charset="0"/>
              </a:rPr>
              <a:t>AAAS</a:t>
            </a:r>
            <a:r>
              <a:rPr lang="en-US" altLang="zh-CN" sz="1800" b="1">
                <a:latin typeface="Comic Sans MS" pitchFamily="66" charset="0"/>
              </a:rPr>
              <a:t>), and a </a:t>
            </a:r>
            <a:r>
              <a:rPr lang="en-US" altLang="zh-CN" sz="1800" b="1">
                <a:solidFill>
                  <a:srgbClr val="FF0066"/>
                </a:solidFill>
                <a:latin typeface="Comic Sans MS" pitchFamily="66" charset="0"/>
              </a:rPr>
              <a:t>member</a:t>
            </a:r>
            <a:r>
              <a:rPr lang="en-US" altLang="zh-CN" sz="1800" b="1">
                <a:latin typeface="Comic Sans MS" pitchFamily="66" charset="0"/>
              </a:rPr>
              <a:t> of the Connecticut Academy of Science and Engineering.  </a:t>
            </a:r>
          </a:p>
          <a:p>
            <a:pPr eaLnBrk="1" hangingPunct="1">
              <a:spcBef>
                <a:spcPts val="600"/>
              </a:spcBef>
              <a:spcAft>
                <a:spcPts val="600"/>
              </a:spcAft>
              <a:buFont typeface="Wingdings" pitchFamily="2" charset="2"/>
              <a:buChar char="ü"/>
            </a:pPr>
            <a:r>
              <a:rPr lang="en-US" altLang="zh-CN" sz="1800" b="1">
                <a:latin typeface="Comic Sans MS" pitchFamily="66" charset="0"/>
                <a:hlinkClick r:id="rId2"/>
              </a:rPr>
              <a:t>http://codex.cs.yale.edu/avi/</a:t>
            </a:r>
            <a:endParaRPr lang="en-US" altLang="zh-CN" sz="1800" b="1">
              <a:latin typeface="Comic Sans MS" pitchFamily="66" charset="0"/>
            </a:endParaRPr>
          </a:p>
          <a:p>
            <a:pPr eaLnBrk="1" hangingPunct="1">
              <a:spcBef>
                <a:spcPts val="600"/>
              </a:spcBef>
              <a:spcAft>
                <a:spcPts val="600"/>
              </a:spcAft>
              <a:buFont typeface="Wingdings" pitchFamily="2" charset="2"/>
              <a:buChar char="ü"/>
            </a:pPr>
            <a:r>
              <a:rPr lang="en-US" altLang="zh-CN" sz="1800" b="1">
                <a:latin typeface="Comic Sans MS" pitchFamily="66" charset="0"/>
              </a:rPr>
              <a:t>Text book URL: http://www.db-book.com/</a:t>
            </a:r>
            <a:endParaRPr lang="zh-CN" altLang="en-US" sz="1800" b="1"/>
          </a:p>
        </p:txBody>
      </p:sp>
      <p:pic>
        <p:nvPicPr>
          <p:cNvPr id="4" name="Picture 4" descr="avi"/>
          <p:cNvPicPr>
            <a:picLocks noChangeAspect="1" noChangeArrowheads="1"/>
          </p:cNvPicPr>
          <p:nvPr/>
        </p:nvPicPr>
        <p:blipFill>
          <a:blip r:embed="rId3" cstate="print"/>
          <a:srcRect/>
          <a:stretch>
            <a:fillRect/>
          </a:stretch>
        </p:blipFill>
        <p:spPr bwMode="auto">
          <a:xfrm>
            <a:off x="251520" y="802233"/>
            <a:ext cx="2800350" cy="3641725"/>
          </a:xfrm>
          <a:prstGeom prst="rect">
            <a:avLst/>
          </a:prstGeom>
          <a:noFill/>
          <a:ln w="9525">
            <a:noFill/>
            <a:miter lim="800000"/>
            <a:headEnd/>
            <a:tailEnd/>
          </a:ln>
        </p:spPr>
      </p:pic>
    </p:spTree>
    <p:extLst>
      <p:ext uri="{BB962C8B-B14F-4D97-AF65-F5344CB8AC3E}">
        <p14:creationId xmlns:p14="http://schemas.microsoft.com/office/powerpoint/2010/main" val="16170776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Outline of the Course </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0" y="721129"/>
            <a:ext cx="4572000" cy="3805070"/>
          </a:xfrm>
        </p:spPr>
        <p:txBody>
          <a:bodyPr/>
          <a:lstStyle/>
          <a:p>
            <a:pPr marL="252000" indent="-252000">
              <a:lnSpc>
                <a:spcPts val="1500"/>
              </a:lnSpc>
              <a:spcBef>
                <a:spcPts val="600"/>
              </a:spcBef>
              <a:spcAft>
                <a:spcPts val="0"/>
              </a:spcAft>
            </a:pPr>
            <a:r>
              <a:rPr lang="en-US" altLang="zh-CN" sz="1600" b="1" dirty="0">
                <a:solidFill>
                  <a:srgbClr val="2408F2"/>
                </a:solidFill>
                <a:latin typeface="Comic Sans MS" pitchFamily="66" charset="0"/>
              </a:rPr>
              <a:t>Part 0: Overview</a:t>
            </a:r>
          </a:p>
          <a:p>
            <a:pPr lvl="1">
              <a:lnSpc>
                <a:spcPts val="1500"/>
              </a:lnSpc>
              <a:spcBef>
                <a:spcPts val="0"/>
              </a:spcBef>
              <a:spcAft>
                <a:spcPts val="300"/>
              </a:spcAft>
            </a:pPr>
            <a:r>
              <a:rPr lang="en-US" altLang="zh-CN" sz="1400" dirty="0">
                <a:latin typeface="Comic Sans MS" pitchFamily="66" charset="0"/>
              </a:rPr>
              <a:t>Ch1: Introduction </a:t>
            </a:r>
          </a:p>
          <a:p>
            <a:pPr marL="252000" indent="-252000">
              <a:lnSpc>
                <a:spcPts val="1500"/>
              </a:lnSpc>
              <a:spcBef>
                <a:spcPts val="600"/>
              </a:spcBef>
              <a:spcAft>
                <a:spcPts val="0"/>
              </a:spcAft>
            </a:pPr>
            <a:r>
              <a:rPr lang="en-US" altLang="zh-CN" sz="1600" b="1" dirty="0">
                <a:solidFill>
                  <a:srgbClr val="2408F2"/>
                </a:solidFill>
                <a:latin typeface="Comic Sans MS" pitchFamily="66" charset="0"/>
              </a:rPr>
              <a:t>Part 1  Relational Databases</a:t>
            </a:r>
          </a:p>
          <a:p>
            <a:pPr lvl="1">
              <a:lnSpc>
                <a:spcPts val="1500"/>
              </a:lnSpc>
              <a:spcBef>
                <a:spcPts val="0"/>
              </a:spcBef>
              <a:spcAft>
                <a:spcPts val="300"/>
              </a:spcAft>
            </a:pPr>
            <a:r>
              <a:rPr lang="en-US" altLang="zh-CN" sz="1400" dirty="0">
                <a:latin typeface="Comic Sans MS" pitchFamily="66" charset="0"/>
              </a:rPr>
              <a:t>Ch2: Relational model (data model, relational algebra) </a:t>
            </a:r>
          </a:p>
          <a:p>
            <a:pPr lvl="1">
              <a:lnSpc>
                <a:spcPts val="1500"/>
              </a:lnSpc>
              <a:spcBef>
                <a:spcPts val="0"/>
              </a:spcBef>
              <a:spcAft>
                <a:spcPts val="300"/>
              </a:spcAft>
            </a:pPr>
            <a:r>
              <a:rPr lang="en-US" altLang="zh-CN" sz="1400" dirty="0">
                <a:latin typeface="Comic Sans MS" pitchFamily="66" charset="0"/>
              </a:rPr>
              <a:t>Ch3&amp;4: SQL(Structured Query Language)</a:t>
            </a:r>
          </a:p>
          <a:p>
            <a:pPr lvl="1">
              <a:lnSpc>
                <a:spcPts val="1500"/>
              </a:lnSpc>
              <a:spcBef>
                <a:spcPts val="0"/>
              </a:spcBef>
              <a:spcAft>
                <a:spcPts val="300"/>
              </a:spcAft>
            </a:pPr>
            <a:r>
              <a:rPr lang="en-US" altLang="zh-CN" sz="1400" dirty="0">
                <a:latin typeface="Comic Sans MS" pitchFamily="66" charset="0"/>
              </a:rPr>
              <a:t>Ch5: Advanced SQL </a:t>
            </a:r>
          </a:p>
          <a:p>
            <a:pPr marL="252000" indent="-252000">
              <a:lnSpc>
                <a:spcPts val="1500"/>
              </a:lnSpc>
              <a:spcBef>
                <a:spcPts val="600"/>
              </a:spcBef>
              <a:spcAft>
                <a:spcPts val="0"/>
              </a:spcAft>
            </a:pPr>
            <a:r>
              <a:rPr lang="en-US" altLang="zh-CN" sz="1600" b="1" dirty="0">
                <a:solidFill>
                  <a:srgbClr val="2408F2"/>
                </a:solidFill>
                <a:latin typeface="Comic Sans MS" pitchFamily="66" charset="0"/>
              </a:rPr>
              <a:t>Part 2  Database Design</a:t>
            </a:r>
          </a:p>
          <a:p>
            <a:pPr lvl="1">
              <a:lnSpc>
                <a:spcPts val="1500"/>
              </a:lnSpc>
              <a:spcBef>
                <a:spcPts val="0"/>
              </a:spcBef>
              <a:spcAft>
                <a:spcPts val="300"/>
              </a:spcAft>
            </a:pPr>
            <a:r>
              <a:rPr lang="en-US" altLang="zh-CN" sz="1400" dirty="0">
                <a:latin typeface="Comic Sans MS" pitchFamily="66" charset="0"/>
              </a:rPr>
              <a:t>Ch6: Database design based on E-R model </a:t>
            </a:r>
          </a:p>
          <a:p>
            <a:pPr lvl="1">
              <a:lnSpc>
                <a:spcPts val="1500"/>
              </a:lnSpc>
              <a:spcBef>
                <a:spcPts val="0"/>
              </a:spcBef>
              <a:spcAft>
                <a:spcPts val="300"/>
              </a:spcAft>
            </a:pPr>
            <a:r>
              <a:rPr lang="en-US" altLang="zh-CN" sz="1400" dirty="0">
                <a:latin typeface="Comic Sans MS" pitchFamily="66" charset="0"/>
              </a:rPr>
              <a:t>Ch7: Relational database design </a:t>
            </a:r>
          </a:p>
          <a:p>
            <a:pPr marL="252000" indent="-252000">
              <a:lnSpc>
                <a:spcPts val="1500"/>
              </a:lnSpc>
              <a:spcBef>
                <a:spcPts val="600"/>
              </a:spcBef>
              <a:spcAft>
                <a:spcPts val="0"/>
              </a:spcAft>
            </a:pPr>
            <a:r>
              <a:rPr lang="en-US" altLang="zh-CN" sz="1600" b="1" dirty="0">
                <a:solidFill>
                  <a:schemeClr val="bg1">
                    <a:lumMod val="50000"/>
                  </a:schemeClr>
                </a:solidFill>
                <a:latin typeface="Comic Sans MS" pitchFamily="66" charset="0"/>
              </a:rPr>
              <a:t>Part 3  Application Design &amp; Development </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Ch8: Complex data types</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Ch9: Application development</a:t>
            </a:r>
          </a:p>
          <a:p>
            <a:pPr marL="252000" indent="-252000">
              <a:lnSpc>
                <a:spcPts val="1500"/>
              </a:lnSpc>
              <a:spcBef>
                <a:spcPts val="600"/>
              </a:spcBef>
              <a:spcAft>
                <a:spcPts val="0"/>
              </a:spcAft>
            </a:pPr>
            <a:r>
              <a:rPr lang="en-US" altLang="zh-CN" sz="1600" b="1" dirty="0">
                <a:solidFill>
                  <a:schemeClr val="bg1">
                    <a:lumMod val="50000"/>
                  </a:schemeClr>
                </a:solidFill>
                <a:latin typeface="Comic Sans MS" pitchFamily="66" charset="0"/>
              </a:rPr>
              <a:t>Part 4  Big data analytics </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Ch10: Big data</a:t>
            </a:r>
          </a:p>
          <a:p>
            <a:pPr lvl="1">
              <a:lnSpc>
                <a:spcPts val="1500"/>
              </a:lnSpc>
              <a:spcBef>
                <a:spcPts val="0"/>
              </a:spcBef>
              <a:spcAft>
                <a:spcPts val="300"/>
              </a:spcAft>
            </a:pPr>
            <a:r>
              <a:rPr lang="en-US" altLang="zh-CN" sz="1400" dirty="0">
                <a:solidFill>
                  <a:schemeClr val="bg1">
                    <a:lumMod val="50000"/>
                  </a:schemeClr>
                </a:solidFill>
                <a:latin typeface="Comic Sans MS" pitchFamily="66" charset="0"/>
              </a:rPr>
              <a:t>Ch11: Data analytics </a:t>
            </a:r>
          </a:p>
          <a:p>
            <a:pPr>
              <a:lnSpc>
                <a:spcPts val="1500"/>
              </a:lnSpc>
              <a:spcBef>
                <a:spcPts val="0"/>
              </a:spcBef>
              <a:spcAft>
                <a:spcPts val="600"/>
              </a:spcAft>
            </a:pPr>
            <a:endParaRPr lang="en-US" altLang="zh-CN" sz="1800" dirty="0">
              <a:latin typeface="Comic Sans MS" pitchFamily="66" charset="0"/>
            </a:endParaRPr>
          </a:p>
        </p:txBody>
      </p:sp>
      <p:sp>
        <p:nvSpPr>
          <p:cNvPr id="4" name="内容占位符 2">
            <a:extLst>
              <a:ext uri="{FF2B5EF4-FFF2-40B4-BE49-F238E27FC236}">
                <a16:creationId xmlns:a16="http://schemas.microsoft.com/office/drawing/2014/main" id="{438F0E64-ECE5-4568-B0CE-78B87C216AB5}"/>
              </a:ext>
            </a:extLst>
          </p:cNvPr>
          <p:cNvSpPr txBox="1">
            <a:spLocks/>
          </p:cNvSpPr>
          <p:nvPr/>
        </p:nvSpPr>
        <p:spPr bwMode="auto">
          <a:xfrm>
            <a:off x="4572000" y="710896"/>
            <a:ext cx="4572000" cy="41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Arial" panose="020B0604020202020204" pitchFamily="34" charset="0"/>
                <a:ea typeface="微软雅黑" pitchFamily="34" charset="-122"/>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微软雅黑" pitchFamily="34" charset="-122"/>
                <a:cs typeface="Arial" panose="020B0604020202020204" pitchFamily="34" charset="0"/>
              </a:defRPr>
            </a:lvl2pPr>
            <a:lvl3pPr marL="1143000" indent="-228600" algn="l" rtl="0" eaLnBrk="0" fontAlgn="base" hangingPunct="0">
              <a:spcBef>
                <a:spcPct val="20000"/>
              </a:spcBef>
              <a:spcAft>
                <a:spcPct val="0"/>
              </a:spcAft>
              <a:buChar char="•"/>
              <a:defRPr sz="1800">
                <a:solidFill>
                  <a:schemeClr val="tx1"/>
                </a:solidFill>
                <a:latin typeface="Arial" panose="020B0604020202020204" pitchFamily="34" charset="0"/>
                <a:ea typeface="微软雅黑" pitchFamily="34" charset="-122"/>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itchFamily="34" charset="-122"/>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Arial" panose="020B0604020202020204" pitchFamily="34" charset="0"/>
                <a:ea typeface="微软雅黑" pitchFamily="34" charset="-122"/>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5  Data Storage &amp; Indexing </a:t>
            </a:r>
          </a:p>
          <a:p>
            <a:pPr lvl="1">
              <a:lnSpc>
                <a:spcPts val="1500"/>
              </a:lnSpc>
              <a:spcBef>
                <a:spcPts val="0"/>
              </a:spcBef>
              <a:spcAft>
                <a:spcPts val="300"/>
              </a:spcAft>
              <a:buFontTx/>
            </a:pPr>
            <a:r>
              <a:rPr lang="en-US" altLang="zh-CN" sz="1400" kern="0" dirty="0">
                <a:latin typeface="Comic Sans MS" pitchFamily="66" charset="0"/>
              </a:rPr>
              <a:t>Ch12: Physical storage system</a:t>
            </a:r>
          </a:p>
          <a:p>
            <a:pPr lvl="1">
              <a:lnSpc>
                <a:spcPts val="1500"/>
              </a:lnSpc>
              <a:spcBef>
                <a:spcPts val="0"/>
              </a:spcBef>
              <a:spcAft>
                <a:spcPts val="300"/>
              </a:spcAft>
              <a:buFontTx/>
            </a:pPr>
            <a:r>
              <a:rPr lang="en-US" altLang="zh-CN" sz="1400" kern="0" dirty="0">
                <a:latin typeface="Comic Sans MS" pitchFamily="66" charset="0"/>
              </a:rPr>
              <a:t>Ch13: Data storage structure</a:t>
            </a:r>
          </a:p>
          <a:p>
            <a:pPr lvl="1">
              <a:lnSpc>
                <a:spcPts val="1500"/>
              </a:lnSpc>
              <a:spcBef>
                <a:spcPts val="0"/>
              </a:spcBef>
              <a:spcAft>
                <a:spcPts val="300"/>
              </a:spcAft>
              <a:buFontTx/>
            </a:pPr>
            <a:r>
              <a:rPr lang="en-US" altLang="zh-CN" sz="1400" kern="0" dirty="0">
                <a:latin typeface="Comic Sans MS" pitchFamily="66" charset="0"/>
              </a:rPr>
              <a:t>Ch14: Indexing</a:t>
            </a:r>
            <a:endParaRPr lang="en-US" altLang="zh-CN" sz="1600" b="1" kern="0" dirty="0">
              <a:latin typeface="Comic Sans MS" pitchFamily="66" charset="0"/>
            </a:endParaRPr>
          </a:p>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6  Query Processing &amp; Optimization </a:t>
            </a:r>
          </a:p>
          <a:p>
            <a:pPr lvl="1">
              <a:lnSpc>
                <a:spcPts val="1500"/>
              </a:lnSpc>
              <a:spcBef>
                <a:spcPts val="0"/>
              </a:spcBef>
              <a:spcAft>
                <a:spcPts val="300"/>
              </a:spcAft>
              <a:buFontTx/>
            </a:pPr>
            <a:r>
              <a:rPr lang="en-US" altLang="zh-CN" sz="1400" kern="0" dirty="0">
                <a:latin typeface="Comic Sans MS" pitchFamily="66" charset="0"/>
              </a:rPr>
              <a:t>Ch15: Query processing</a:t>
            </a:r>
          </a:p>
          <a:p>
            <a:pPr lvl="1">
              <a:lnSpc>
                <a:spcPts val="1500"/>
              </a:lnSpc>
              <a:spcBef>
                <a:spcPts val="0"/>
              </a:spcBef>
              <a:spcAft>
                <a:spcPts val="300"/>
              </a:spcAft>
              <a:buFontTx/>
            </a:pPr>
            <a:r>
              <a:rPr lang="en-US" altLang="zh-CN" sz="1400" kern="0" dirty="0">
                <a:latin typeface="Comic Sans MS" pitchFamily="66" charset="0"/>
              </a:rPr>
              <a:t>Ch16: Query optimization </a:t>
            </a:r>
            <a:endParaRPr lang="en-US" altLang="zh-CN" sz="1600" b="1" kern="0" dirty="0">
              <a:latin typeface="Comic Sans MS" pitchFamily="66" charset="0"/>
            </a:endParaRPr>
          </a:p>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7 Transaction Management</a:t>
            </a:r>
          </a:p>
          <a:p>
            <a:pPr lvl="1">
              <a:lnSpc>
                <a:spcPts val="1500"/>
              </a:lnSpc>
              <a:spcBef>
                <a:spcPts val="0"/>
              </a:spcBef>
              <a:spcAft>
                <a:spcPts val="600"/>
              </a:spcAft>
              <a:buFontTx/>
            </a:pPr>
            <a:r>
              <a:rPr lang="en-US" altLang="zh-CN" sz="1400" kern="0" dirty="0">
                <a:latin typeface="Comic Sans MS" pitchFamily="66" charset="0"/>
              </a:rPr>
              <a:t>Ch17: Transactions  </a:t>
            </a:r>
          </a:p>
          <a:p>
            <a:pPr lvl="1">
              <a:lnSpc>
                <a:spcPts val="1500"/>
              </a:lnSpc>
              <a:spcBef>
                <a:spcPts val="0"/>
              </a:spcBef>
              <a:spcAft>
                <a:spcPts val="600"/>
              </a:spcAft>
              <a:buFontTx/>
            </a:pPr>
            <a:r>
              <a:rPr lang="en-US" altLang="zh-CN" sz="1400" kern="0" dirty="0">
                <a:latin typeface="Comic Sans MS" pitchFamily="66" charset="0"/>
              </a:rPr>
              <a:t>Ch18: Concurrency control</a:t>
            </a:r>
          </a:p>
          <a:p>
            <a:pPr lvl="1">
              <a:lnSpc>
                <a:spcPts val="1500"/>
              </a:lnSpc>
              <a:spcBef>
                <a:spcPts val="0"/>
              </a:spcBef>
              <a:spcAft>
                <a:spcPts val="600"/>
              </a:spcAft>
              <a:buFontTx/>
            </a:pPr>
            <a:r>
              <a:rPr lang="en-US" altLang="zh-CN" sz="1400" kern="0" dirty="0">
                <a:latin typeface="Comic Sans MS" pitchFamily="66" charset="0"/>
              </a:rPr>
              <a:t>Ch19: Recovery system</a:t>
            </a:r>
          </a:p>
          <a:p>
            <a:pPr marL="252000" indent="-252000">
              <a:lnSpc>
                <a:spcPts val="1500"/>
              </a:lnSpc>
              <a:spcBef>
                <a:spcPts val="600"/>
              </a:spcBef>
              <a:spcAft>
                <a:spcPts val="0"/>
              </a:spcAft>
              <a:buFontTx/>
              <a:buChar char="•"/>
            </a:pPr>
            <a:r>
              <a:rPr lang="en-US" altLang="zh-CN" sz="1600" b="1" dirty="0">
                <a:solidFill>
                  <a:schemeClr val="bg1">
                    <a:lumMod val="50000"/>
                  </a:schemeClr>
                </a:solidFill>
                <a:latin typeface="Comic Sans MS" pitchFamily="66" charset="0"/>
              </a:rPr>
              <a:t>Part 8 Parallel &amp; Distributed Database </a:t>
            </a:r>
          </a:p>
          <a:p>
            <a:pPr lvl="1">
              <a:lnSpc>
                <a:spcPts val="1500"/>
              </a:lnSpc>
              <a:spcBef>
                <a:spcPts val="0"/>
              </a:spcBef>
              <a:spcAft>
                <a:spcPts val="600"/>
              </a:spcAft>
              <a:buFontTx/>
            </a:pPr>
            <a:r>
              <a:rPr lang="en-US" altLang="zh-CN" sz="1400" kern="0" dirty="0">
                <a:solidFill>
                  <a:schemeClr val="bg1">
                    <a:lumMod val="50000"/>
                  </a:schemeClr>
                </a:solidFill>
                <a:latin typeface="Comic Sans MS" pitchFamily="66" charset="0"/>
              </a:rPr>
              <a:t>Ch20: Database system architecture</a:t>
            </a:r>
          </a:p>
          <a:p>
            <a:pPr lvl="1">
              <a:lnSpc>
                <a:spcPts val="1500"/>
              </a:lnSpc>
              <a:spcBef>
                <a:spcPts val="0"/>
              </a:spcBef>
              <a:spcAft>
                <a:spcPts val="600"/>
              </a:spcAft>
              <a:buFontTx/>
            </a:pPr>
            <a:r>
              <a:rPr lang="en-US" altLang="zh-CN" sz="1400" kern="0" dirty="0">
                <a:solidFill>
                  <a:schemeClr val="bg1">
                    <a:lumMod val="50000"/>
                  </a:schemeClr>
                </a:solidFill>
                <a:latin typeface="Comic Sans MS" pitchFamily="66" charset="0"/>
              </a:rPr>
              <a:t>Ch21-23: Parallel &amp; distributed storage, query processing &amp; transaction processing  </a:t>
            </a:r>
          </a:p>
          <a:p>
            <a:pPr marL="252000" indent="-252000">
              <a:lnSpc>
                <a:spcPts val="1500"/>
              </a:lnSpc>
              <a:spcBef>
                <a:spcPts val="600"/>
              </a:spcBef>
              <a:spcAft>
                <a:spcPts val="0"/>
              </a:spcAft>
              <a:buFontTx/>
              <a:buChar char="•"/>
            </a:pPr>
            <a:r>
              <a:rPr lang="en-US" altLang="zh-CN" sz="1600" b="1" dirty="0">
                <a:solidFill>
                  <a:srgbClr val="2408F2"/>
                </a:solidFill>
                <a:latin typeface="Comic Sans MS" pitchFamily="66" charset="0"/>
              </a:rPr>
              <a:t>Part 9</a:t>
            </a:r>
          </a:p>
          <a:p>
            <a:pPr lvl="1">
              <a:lnSpc>
                <a:spcPts val="1500"/>
              </a:lnSpc>
              <a:spcBef>
                <a:spcPts val="0"/>
              </a:spcBef>
              <a:spcAft>
                <a:spcPts val="600"/>
              </a:spcAft>
              <a:buFontTx/>
            </a:pPr>
            <a:r>
              <a:rPr lang="en-US" altLang="zh-CN" sz="1400" b="1" kern="0">
                <a:solidFill>
                  <a:srgbClr val="2408F2"/>
                </a:solidFill>
                <a:latin typeface="Comic Sans MS" pitchFamily="66" charset="0"/>
              </a:rPr>
              <a:t>DB Platform:</a:t>
            </a:r>
            <a:r>
              <a:rPr lang="en-US" altLang="zh-CN" sz="1400" kern="0">
                <a:latin typeface="Comic Sans MS" pitchFamily="66" charset="0"/>
              </a:rPr>
              <a:t>OceanBase</a:t>
            </a:r>
            <a:r>
              <a:rPr lang="en-US" altLang="zh-CN" sz="1400" kern="0" dirty="0">
                <a:latin typeface="Comic Sans MS" pitchFamily="66" charset="0"/>
              </a:rPr>
              <a:t>, MongoDB, Neo4J</a:t>
            </a:r>
          </a:p>
        </p:txBody>
      </p:sp>
    </p:spTree>
    <p:extLst>
      <p:ext uri="{BB962C8B-B14F-4D97-AF65-F5344CB8AC3E}">
        <p14:creationId xmlns:p14="http://schemas.microsoft.com/office/powerpoint/2010/main" val="266188961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Grading Scheme</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789553"/>
            <a:ext cx="8640960" cy="3805070"/>
          </a:xfrm>
        </p:spPr>
        <p:txBody>
          <a:bodyPr/>
          <a:lstStyle/>
          <a:p>
            <a:pPr>
              <a:spcBef>
                <a:spcPts val="0"/>
              </a:spcBef>
              <a:spcAft>
                <a:spcPts val="600"/>
              </a:spcAft>
            </a:pPr>
            <a:r>
              <a:rPr lang="en-US" altLang="zh-CN" sz="2000" b="1" dirty="0">
                <a:solidFill>
                  <a:srgbClr val="2408F2"/>
                </a:solidFill>
                <a:latin typeface="Comic Sans MS" pitchFamily="66" charset="0"/>
              </a:rPr>
              <a:t>Attendance &amp; quiz (10%)</a:t>
            </a:r>
          </a:p>
          <a:p>
            <a:pPr>
              <a:spcBef>
                <a:spcPts val="0"/>
              </a:spcBef>
              <a:spcAft>
                <a:spcPts val="600"/>
              </a:spcAft>
            </a:pPr>
            <a:r>
              <a:rPr lang="en-US" altLang="zh-CN" sz="2000" b="1" dirty="0">
                <a:solidFill>
                  <a:srgbClr val="2408F2"/>
                </a:solidFill>
                <a:latin typeface="Comic Sans MS" pitchFamily="66" charset="0"/>
              </a:rPr>
              <a:t>Final examination (30%)</a:t>
            </a:r>
          </a:p>
          <a:p>
            <a:pPr>
              <a:spcBef>
                <a:spcPts val="0"/>
              </a:spcBef>
              <a:spcAft>
                <a:spcPts val="600"/>
              </a:spcAft>
            </a:pPr>
            <a:r>
              <a:rPr lang="en-US" altLang="zh-CN" sz="2000" b="1" dirty="0">
                <a:solidFill>
                  <a:srgbClr val="2408F2"/>
                </a:solidFill>
                <a:latin typeface="Comic Sans MS" pitchFamily="66" charset="0"/>
              </a:rPr>
              <a:t>Course projects (40%) </a:t>
            </a:r>
          </a:p>
          <a:p>
            <a:pPr lvl="1">
              <a:spcBef>
                <a:spcPts val="0"/>
              </a:spcBef>
              <a:spcAft>
                <a:spcPts val="600"/>
              </a:spcAft>
            </a:pPr>
            <a:r>
              <a:rPr lang="en-US" altLang="zh-CN" sz="1800" b="1" dirty="0">
                <a:latin typeface="Comic Sans MS" pitchFamily="66" charset="0"/>
              </a:rPr>
              <a:t>System design document</a:t>
            </a:r>
          </a:p>
          <a:p>
            <a:pPr>
              <a:spcBef>
                <a:spcPts val="0"/>
              </a:spcBef>
              <a:spcAft>
                <a:spcPts val="600"/>
              </a:spcAft>
            </a:pPr>
            <a:r>
              <a:rPr lang="en-US" altLang="zh-CN" sz="2000" b="1" dirty="0">
                <a:solidFill>
                  <a:srgbClr val="2408F2"/>
                </a:solidFill>
                <a:latin typeface="Comic Sans MS" pitchFamily="66" charset="0"/>
              </a:rPr>
              <a:t>Miscellaneous (20%)</a:t>
            </a:r>
          </a:p>
          <a:p>
            <a:pPr lvl="1">
              <a:spcBef>
                <a:spcPts val="0"/>
              </a:spcBef>
              <a:spcAft>
                <a:spcPts val="600"/>
              </a:spcAft>
            </a:pPr>
            <a:r>
              <a:rPr lang="en-US" altLang="zh-CN" sz="1800" b="1" dirty="0">
                <a:latin typeface="Comic Sans MS" pitchFamily="66" charset="0"/>
              </a:rPr>
              <a:t>Group oral presentations &amp; personal report (e.g., </a:t>
            </a:r>
            <a:r>
              <a:rPr lang="zh-CN" altLang="en-US" sz="1800" b="1" dirty="0">
                <a:latin typeface="Comic Sans MS" pitchFamily="66" charset="0"/>
              </a:rPr>
              <a:t>蚂蚁</a:t>
            </a:r>
            <a:r>
              <a:rPr lang="en-US" altLang="zh-CN" sz="1800" b="1" dirty="0" err="1">
                <a:latin typeface="Comic Sans MS" pitchFamily="66" charset="0"/>
              </a:rPr>
              <a:t>OceanBase</a:t>
            </a:r>
            <a:r>
              <a:rPr lang="en-US" altLang="zh-CN" sz="1800" b="1" dirty="0">
                <a:latin typeface="Comic Sans MS" pitchFamily="66" charset="0"/>
              </a:rPr>
              <a:t>, </a:t>
            </a:r>
            <a:r>
              <a:rPr lang="zh-CN" altLang="en-US" sz="1800" b="1" dirty="0">
                <a:latin typeface="Comic Sans MS" pitchFamily="66" charset="0"/>
              </a:rPr>
              <a:t>华为</a:t>
            </a:r>
            <a:r>
              <a:rPr lang="en-US" altLang="zh-CN" sz="1800" b="1" dirty="0" err="1">
                <a:latin typeface="Comic Sans MS" pitchFamily="66" charset="0"/>
              </a:rPr>
              <a:t>OpenGauss</a:t>
            </a:r>
            <a:r>
              <a:rPr lang="en-US" altLang="zh-CN" sz="1800" b="1" dirty="0">
                <a:latin typeface="Comic Sans MS" pitchFamily="66" charset="0"/>
              </a:rPr>
              <a:t>)</a:t>
            </a:r>
          </a:p>
          <a:p>
            <a:pPr lvl="1">
              <a:spcBef>
                <a:spcPts val="0"/>
              </a:spcBef>
              <a:spcAft>
                <a:spcPts val="600"/>
              </a:spcAft>
            </a:pPr>
            <a:r>
              <a:rPr lang="en-US" altLang="zh-CN" sz="1800" b="1" dirty="0">
                <a:latin typeface="Comic Sans MS" pitchFamily="66" charset="0"/>
              </a:rPr>
              <a:t>Lab reports</a:t>
            </a:r>
          </a:p>
          <a:p>
            <a:pPr lvl="1">
              <a:spcBef>
                <a:spcPts val="0"/>
              </a:spcBef>
              <a:spcAft>
                <a:spcPts val="600"/>
              </a:spcAft>
            </a:pPr>
            <a:r>
              <a:rPr lang="en-US" altLang="zh-CN" sz="1800" b="1" dirty="0">
                <a:latin typeface="Comic Sans MS" pitchFamily="66" charset="0"/>
              </a:rPr>
              <a:t>Assignments</a:t>
            </a:r>
          </a:p>
          <a:p>
            <a:pPr>
              <a:spcBef>
                <a:spcPts val="0"/>
              </a:spcBef>
              <a:spcAft>
                <a:spcPts val="600"/>
              </a:spcAft>
            </a:pPr>
            <a:r>
              <a:rPr lang="en-US" altLang="zh-CN" sz="2000" b="1" dirty="0">
                <a:solidFill>
                  <a:srgbClr val="C00000"/>
                </a:solidFill>
                <a:latin typeface="Comic Sans MS" pitchFamily="66" charset="0"/>
              </a:rPr>
              <a:t>Research (extra points: +10%)</a:t>
            </a:r>
          </a:p>
          <a:p>
            <a:pPr lvl="1">
              <a:spcBef>
                <a:spcPts val="0"/>
              </a:spcBef>
              <a:spcAft>
                <a:spcPts val="600"/>
              </a:spcAft>
            </a:pPr>
            <a:endParaRPr lang="en-US" altLang="zh-CN" sz="1800" b="1" dirty="0">
              <a:latin typeface="Comic Sans MS" pitchFamily="66" charset="0"/>
            </a:endParaRPr>
          </a:p>
        </p:txBody>
      </p:sp>
    </p:spTree>
    <p:extLst>
      <p:ext uri="{BB962C8B-B14F-4D97-AF65-F5344CB8AC3E}">
        <p14:creationId xmlns:p14="http://schemas.microsoft.com/office/powerpoint/2010/main" val="34127597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a:xfrm>
            <a:off x="0" y="-20538"/>
            <a:ext cx="9144000" cy="792088"/>
          </a:xfrm>
        </p:spPr>
        <p:txBody>
          <a:bodyPr/>
          <a:lstStyle/>
          <a:p>
            <a:pPr algn="ctr"/>
            <a:r>
              <a:rPr lang="en-US" altLang="zh-CN" sz="2400" dirty="0">
                <a:latin typeface="Comic Sans MS" pitchFamily="66" charset="0"/>
              </a:rPr>
              <a:t>Grading Scheme for Course </a:t>
            </a:r>
            <a:r>
              <a:rPr lang="en-US" altLang="zh-CN" sz="2400">
                <a:latin typeface="Comic Sans MS" pitchFamily="66" charset="0"/>
              </a:rPr>
              <a:t>Project </a:t>
            </a:r>
            <a:br>
              <a:rPr lang="en-US" altLang="zh-CN" sz="2400">
                <a:latin typeface="Comic Sans MS" pitchFamily="66" charset="0"/>
              </a:rPr>
            </a:br>
            <a:r>
              <a:rPr lang="en-US" altLang="zh-CN" sz="2400">
                <a:latin typeface="Comic Sans MS" pitchFamily="66" charset="0"/>
              </a:rPr>
              <a:t>(2024</a:t>
            </a:r>
            <a:r>
              <a:rPr lang="zh-CN" altLang="en-US" sz="2400">
                <a:latin typeface="Comic Sans MS" pitchFamily="66" charset="0"/>
              </a:rPr>
              <a:t>年春课程</a:t>
            </a:r>
            <a:r>
              <a:rPr lang="zh-CN" altLang="en-US" sz="2400" dirty="0">
                <a:latin typeface="Comic Sans MS" pitchFamily="66" charset="0"/>
              </a:rPr>
              <a:t>设计</a:t>
            </a:r>
            <a:r>
              <a:rPr lang="en-US" altLang="zh-CN" sz="2400" dirty="0">
                <a:latin typeface="Comic Sans MS" pitchFamily="66" charset="0"/>
              </a:rPr>
              <a:t>) </a:t>
            </a:r>
            <a:endParaRPr lang="zh-CN" altLang="en-US" sz="2400"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854912"/>
            <a:ext cx="8424936" cy="3805070"/>
          </a:xfrm>
        </p:spPr>
        <p:txBody>
          <a:bodyPr/>
          <a:lstStyle/>
          <a:p>
            <a:pPr>
              <a:spcBef>
                <a:spcPts val="0"/>
              </a:spcBef>
              <a:spcAft>
                <a:spcPts val="600"/>
              </a:spcAft>
            </a:pPr>
            <a:r>
              <a:rPr lang="en-US" altLang="zh-CN" sz="2000" b="1" dirty="0">
                <a:solidFill>
                  <a:srgbClr val="2408F2"/>
                </a:solidFill>
                <a:latin typeface="Comic Sans MS" pitchFamily="66" charset="0"/>
              </a:rPr>
              <a:t>Project (70%)</a:t>
            </a:r>
          </a:p>
          <a:p>
            <a:pPr lvl="1">
              <a:spcBef>
                <a:spcPts val="0"/>
              </a:spcBef>
              <a:spcAft>
                <a:spcPts val="600"/>
              </a:spcAft>
            </a:pPr>
            <a:r>
              <a:rPr lang="en-US" altLang="zh-CN" sz="1800" b="1" dirty="0">
                <a:latin typeface="Comic Sans MS" pitchFamily="66" charset="0"/>
              </a:rPr>
              <a:t>System (50%): an application system, and a system report </a:t>
            </a:r>
          </a:p>
          <a:p>
            <a:pPr lvl="1">
              <a:spcBef>
                <a:spcPts val="0"/>
              </a:spcBef>
              <a:spcAft>
                <a:spcPts val="600"/>
              </a:spcAft>
            </a:pPr>
            <a:r>
              <a:rPr lang="en-US" altLang="zh-CN" sz="1800" b="1" dirty="0">
                <a:latin typeface="Comic Sans MS" pitchFamily="66" charset="0"/>
              </a:rPr>
              <a:t>Oral defense (20%)</a:t>
            </a:r>
            <a:r>
              <a:rPr lang="zh-CN" altLang="en-US" sz="1800" b="1" dirty="0">
                <a:latin typeface="Comic Sans MS" pitchFamily="66" charset="0"/>
              </a:rPr>
              <a:t>：</a:t>
            </a:r>
            <a:r>
              <a:rPr lang="en-US" altLang="zh-CN" sz="1800" b="1" dirty="0">
                <a:latin typeface="Comic Sans MS" pitchFamily="66" charset="0"/>
              </a:rPr>
              <a:t>mid term(10%) + final(10%)</a:t>
            </a:r>
          </a:p>
          <a:p>
            <a:pPr>
              <a:spcBef>
                <a:spcPts val="0"/>
              </a:spcBef>
              <a:spcAft>
                <a:spcPts val="600"/>
              </a:spcAft>
            </a:pPr>
            <a:r>
              <a:rPr lang="en-US" altLang="zh-CN" sz="2000" b="1" dirty="0">
                <a:solidFill>
                  <a:srgbClr val="2408F2"/>
                </a:solidFill>
                <a:latin typeface="Comic Sans MS" pitchFamily="66" charset="0"/>
              </a:rPr>
              <a:t>Reports (20%)</a:t>
            </a:r>
          </a:p>
          <a:p>
            <a:pPr lvl="1">
              <a:spcBef>
                <a:spcPts val="0"/>
              </a:spcBef>
              <a:spcAft>
                <a:spcPts val="600"/>
              </a:spcAft>
            </a:pPr>
            <a:r>
              <a:rPr lang="en-US" altLang="zh-CN" sz="1800" b="1" dirty="0">
                <a:latin typeface="Comic Sans MS" pitchFamily="66" charset="0"/>
              </a:rPr>
              <a:t>Personal technical report</a:t>
            </a:r>
          </a:p>
          <a:p>
            <a:pPr lvl="2">
              <a:spcBef>
                <a:spcPts val="0"/>
              </a:spcBef>
              <a:spcAft>
                <a:spcPts val="600"/>
              </a:spcAft>
            </a:pPr>
            <a:r>
              <a:rPr lang="en-US" altLang="zh-CN" sz="1600" b="1" dirty="0">
                <a:latin typeface="Comic Sans MS" pitchFamily="66" charset="0"/>
              </a:rPr>
              <a:t>Case studies for </a:t>
            </a:r>
            <a:r>
              <a:rPr lang="zh-CN" altLang="en-US" sz="1600" b="1" dirty="0">
                <a:latin typeface="Comic Sans MS" pitchFamily="66" charset="0"/>
              </a:rPr>
              <a:t>蚂蚁</a:t>
            </a:r>
            <a:r>
              <a:rPr lang="en-US" altLang="zh-CN" sz="1600" b="1" dirty="0" err="1">
                <a:latin typeface="Comic Sans MS" pitchFamily="66" charset="0"/>
              </a:rPr>
              <a:t>OceanBase</a:t>
            </a:r>
            <a:r>
              <a:rPr lang="en-US" altLang="zh-CN" sz="1600" b="1" dirty="0">
                <a:latin typeface="Comic Sans MS" pitchFamily="66" charset="0"/>
              </a:rPr>
              <a:t>, </a:t>
            </a:r>
            <a:r>
              <a:rPr lang="zh-CN" altLang="en-US" sz="1600" b="1" dirty="0">
                <a:latin typeface="Comic Sans MS" pitchFamily="66" charset="0"/>
              </a:rPr>
              <a:t>华为</a:t>
            </a:r>
            <a:r>
              <a:rPr lang="en-US" altLang="zh-CN" sz="1600" b="1" dirty="0" err="1">
                <a:latin typeface="Comic Sans MS" pitchFamily="66" charset="0"/>
              </a:rPr>
              <a:t>OpenGauss</a:t>
            </a:r>
            <a:r>
              <a:rPr lang="en-US" altLang="zh-CN" sz="1600" b="1" dirty="0">
                <a:latin typeface="Comic Sans MS" pitchFamily="66" charset="0"/>
              </a:rPr>
              <a:t>,  PostgreSQL, MySQL, NoSQL…</a:t>
            </a:r>
          </a:p>
          <a:p>
            <a:pPr lvl="1">
              <a:spcBef>
                <a:spcPts val="0"/>
              </a:spcBef>
              <a:spcAft>
                <a:spcPts val="600"/>
              </a:spcAft>
            </a:pPr>
            <a:r>
              <a:rPr lang="en-US" altLang="zh-CN" sz="1800" b="1" dirty="0">
                <a:latin typeface="Comic Sans MS" pitchFamily="66" charset="0"/>
              </a:rPr>
              <a:t>Research paper</a:t>
            </a:r>
          </a:p>
          <a:p>
            <a:pPr>
              <a:spcBef>
                <a:spcPts val="0"/>
              </a:spcBef>
              <a:spcAft>
                <a:spcPts val="600"/>
              </a:spcAft>
            </a:pPr>
            <a:r>
              <a:rPr lang="en-US" altLang="zh-CN" sz="2000" b="1" dirty="0">
                <a:solidFill>
                  <a:srgbClr val="2408F2"/>
                </a:solidFill>
                <a:latin typeface="Comic Sans MS" pitchFamily="66" charset="0"/>
              </a:rPr>
              <a:t>Attendance (</a:t>
            </a:r>
            <a:r>
              <a:rPr lang="en-US" altLang="zh-CN" sz="2000" b="1">
                <a:solidFill>
                  <a:srgbClr val="2408F2"/>
                </a:solidFill>
                <a:latin typeface="Comic Sans MS" pitchFamily="66" charset="0"/>
              </a:rPr>
              <a:t>10%)</a:t>
            </a:r>
          </a:p>
          <a:p>
            <a:pPr>
              <a:spcBef>
                <a:spcPts val="0"/>
              </a:spcBef>
              <a:spcAft>
                <a:spcPts val="600"/>
              </a:spcAft>
            </a:pPr>
            <a:r>
              <a:rPr lang="en-US" altLang="zh-CN" sz="2000" b="1">
                <a:latin typeface="Comic Sans MS" pitchFamily="66" charset="0"/>
              </a:rPr>
              <a:t>Research</a:t>
            </a:r>
          </a:p>
          <a:p>
            <a:pPr lvl="1">
              <a:spcBef>
                <a:spcPts val="0"/>
              </a:spcBef>
              <a:spcAft>
                <a:spcPts val="600"/>
              </a:spcAft>
            </a:pPr>
            <a:r>
              <a:rPr lang="en-US" altLang="zh-CN" sz="1800">
                <a:solidFill>
                  <a:srgbClr val="FF0000"/>
                </a:solidFill>
                <a:latin typeface="Comic Sans MS" pitchFamily="66" charset="0"/>
              </a:rPr>
              <a:t>Extra points: +10%</a:t>
            </a:r>
          </a:p>
        </p:txBody>
      </p:sp>
    </p:spTree>
    <p:extLst>
      <p:ext uri="{BB962C8B-B14F-4D97-AF65-F5344CB8AC3E}">
        <p14:creationId xmlns:p14="http://schemas.microsoft.com/office/powerpoint/2010/main" val="164462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Other Useful Materials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771550"/>
            <a:ext cx="8568952" cy="3960440"/>
          </a:xfrm>
        </p:spPr>
        <p:txBody>
          <a:bodyPr/>
          <a:lstStyle/>
          <a:p>
            <a:pPr>
              <a:spcBef>
                <a:spcPts val="0"/>
              </a:spcBef>
              <a:spcAft>
                <a:spcPts val="600"/>
              </a:spcAft>
            </a:pPr>
            <a:r>
              <a:rPr lang="en-US" altLang="zh-CN" sz="2000" b="1" dirty="0">
                <a:latin typeface="Comic Sans MS" pitchFamily="66" charset="0"/>
              </a:rPr>
              <a:t>Conferences Proceedings</a:t>
            </a:r>
          </a:p>
          <a:p>
            <a:pPr lvl="1">
              <a:spcBef>
                <a:spcPts val="0"/>
              </a:spcBef>
              <a:spcAft>
                <a:spcPts val="600"/>
              </a:spcAft>
            </a:pPr>
            <a:r>
              <a:rPr lang="en-US" altLang="zh-CN" sz="1800" dirty="0">
                <a:latin typeface="Comic Sans MS" pitchFamily="66" charset="0"/>
              </a:rPr>
              <a:t>SIGMOD / PODS, VLDB, ICDE</a:t>
            </a:r>
          </a:p>
          <a:p>
            <a:pPr lvl="1">
              <a:spcBef>
                <a:spcPts val="0"/>
              </a:spcBef>
              <a:spcAft>
                <a:spcPts val="600"/>
              </a:spcAft>
            </a:pPr>
            <a:r>
              <a:rPr lang="en-US" altLang="zh-CN" sz="1800" dirty="0">
                <a:latin typeface="Comic Sans MS" pitchFamily="66" charset="0"/>
              </a:rPr>
              <a:t>ICDT, EDBT, ER, DEXA, DASFAA, SSTD, etc. </a:t>
            </a:r>
          </a:p>
          <a:p>
            <a:pPr>
              <a:spcBef>
                <a:spcPts val="0"/>
              </a:spcBef>
              <a:spcAft>
                <a:spcPts val="600"/>
              </a:spcAft>
            </a:pPr>
            <a:r>
              <a:rPr lang="en-US" altLang="zh-CN" sz="2000" b="1" dirty="0">
                <a:latin typeface="Comic Sans MS" pitchFamily="66" charset="0"/>
              </a:rPr>
              <a:t>Journals</a:t>
            </a:r>
          </a:p>
          <a:p>
            <a:pPr lvl="1">
              <a:spcBef>
                <a:spcPts val="0"/>
              </a:spcBef>
              <a:spcAft>
                <a:spcPts val="600"/>
              </a:spcAft>
            </a:pPr>
            <a:r>
              <a:rPr lang="en-US" altLang="zh-CN" sz="1800" dirty="0">
                <a:latin typeface="Comic Sans MS" pitchFamily="66" charset="0"/>
              </a:rPr>
              <a:t>ACM Transactions on Database Systems (TODS) </a:t>
            </a:r>
          </a:p>
          <a:p>
            <a:pPr lvl="1">
              <a:spcBef>
                <a:spcPts val="0"/>
              </a:spcBef>
              <a:spcAft>
                <a:spcPts val="600"/>
              </a:spcAft>
            </a:pPr>
            <a:r>
              <a:rPr lang="en-US" altLang="zh-CN" sz="1800" dirty="0">
                <a:latin typeface="Comic Sans MS" pitchFamily="66" charset="0"/>
              </a:rPr>
              <a:t>IEEE Trans. on Knowledge and Data Engineering (TKDE) </a:t>
            </a:r>
          </a:p>
          <a:p>
            <a:pPr lvl="1">
              <a:spcBef>
                <a:spcPts val="0"/>
              </a:spcBef>
              <a:spcAft>
                <a:spcPts val="600"/>
              </a:spcAft>
            </a:pPr>
            <a:r>
              <a:rPr lang="en-US" altLang="zh-CN" sz="1800" dirty="0">
                <a:latin typeface="Comic Sans MS" pitchFamily="66" charset="0"/>
              </a:rPr>
              <a:t>VLDB Journal </a:t>
            </a:r>
          </a:p>
          <a:p>
            <a:pPr lvl="1">
              <a:spcBef>
                <a:spcPts val="0"/>
              </a:spcBef>
              <a:spcAft>
                <a:spcPts val="600"/>
              </a:spcAft>
            </a:pPr>
            <a:r>
              <a:rPr lang="en-US" altLang="zh-CN" sz="1800" dirty="0">
                <a:latin typeface="Comic Sans MS" pitchFamily="66" charset="0"/>
              </a:rPr>
              <a:t>Data and Knowledge Engineering (</a:t>
            </a:r>
            <a:r>
              <a:rPr lang="en-US" altLang="zh-CN" sz="1800">
                <a:latin typeface="Comic Sans MS" pitchFamily="66" charset="0"/>
              </a:rPr>
              <a:t>DKE), etc.</a:t>
            </a:r>
            <a:endParaRPr lang="en-US" altLang="zh-CN" sz="1800" dirty="0">
              <a:latin typeface="Comic Sans MS" pitchFamily="66" charset="0"/>
            </a:endParaRPr>
          </a:p>
          <a:p>
            <a:pPr>
              <a:spcBef>
                <a:spcPts val="0"/>
              </a:spcBef>
              <a:spcAft>
                <a:spcPts val="600"/>
              </a:spcAft>
            </a:pPr>
            <a:r>
              <a:rPr lang="en-US" altLang="zh-CN" sz="2000" b="1" dirty="0">
                <a:latin typeface="Comic Sans MS" pitchFamily="66" charset="0"/>
              </a:rPr>
              <a:t>The Internet resources</a:t>
            </a:r>
          </a:p>
          <a:p>
            <a:pPr lvl="1">
              <a:spcBef>
                <a:spcPts val="0"/>
              </a:spcBef>
              <a:spcAft>
                <a:spcPts val="600"/>
              </a:spcAft>
            </a:pPr>
            <a:r>
              <a:rPr lang="en-US" altLang="zh-CN" sz="1800" dirty="0">
                <a:latin typeface="Comic Sans MS" pitchFamily="66" charset="0"/>
              </a:rPr>
              <a:t>DBLP: </a:t>
            </a:r>
            <a:r>
              <a:rPr lang="en-US" altLang="zh-CN" sz="1800" dirty="0">
                <a:latin typeface="Comic Sans MS" pitchFamily="66" charset="0"/>
                <a:hlinkClick r:id="rId2"/>
              </a:rPr>
              <a:t>http://dblp.uni-trier.de/</a:t>
            </a:r>
            <a:endParaRPr lang="en-US" altLang="zh-CN" sz="1800" dirty="0">
              <a:latin typeface="Comic Sans MS" pitchFamily="66" charset="0"/>
            </a:endParaRPr>
          </a:p>
          <a:p>
            <a:pPr lvl="1">
              <a:spcBef>
                <a:spcPts val="0"/>
              </a:spcBef>
              <a:spcAft>
                <a:spcPts val="600"/>
              </a:spcAft>
            </a:pPr>
            <a:r>
              <a:rPr lang="en-US" altLang="zh-CN" sz="1800" dirty="0">
                <a:latin typeface="Comic Sans MS" pitchFamily="66" charset="0"/>
              </a:rPr>
              <a:t>Google Scholar, </a:t>
            </a:r>
            <a:r>
              <a:rPr lang="en-US" altLang="zh-CN" sz="1800" dirty="0" err="1">
                <a:latin typeface="Comic Sans MS" pitchFamily="66" charset="0"/>
              </a:rPr>
              <a:t>Citeseer</a:t>
            </a:r>
            <a:r>
              <a:rPr lang="en-US" altLang="zh-CN" sz="1800" dirty="0">
                <a:latin typeface="Comic Sans MS" pitchFamily="66" charset="0"/>
              </a:rPr>
              <a:t>, etc. </a:t>
            </a:r>
          </a:p>
        </p:txBody>
      </p:sp>
    </p:spTree>
    <p:extLst>
      <p:ext uri="{BB962C8B-B14F-4D97-AF65-F5344CB8AC3E}">
        <p14:creationId xmlns:p14="http://schemas.microsoft.com/office/powerpoint/2010/main" val="267029668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Other Useful Materials</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179512" y="771550"/>
            <a:ext cx="8280920" cy="3805070"/>
          </a:xfrm>
        </p:spPr>
        <p:txBody>
          <a:bodyPr/>
          <a:lstStyle/>
          <a:p>
            <a:pPr>
              <a:spcBef>
                <a:spcPts val="0"/>
              </a:spcBef>
              <a:spcAft>
                <a:spcPts val="600"/>
              </a:spcAft>
            </a:pPr>
            <a:r>
              <a:rPr lang="en-US" altLang="zh-CN" b="1" dirty="0" err="1">
                <a:latin typeface="Comic Sans MS" pitchFamily="66" charset="0"/>
              </a:rPr>
              <a:t>Wechat</a:t>
            </a:r>
            <a:r>
              <a:rPr lang="en-US" altLang="zh-CN" b="1" dirty="0">
                <a:latin typeface="Comic Sans MS" pitchFamily="66" charset="0"/>
              </a:rPr>
              <a:t> (</a:t>
            </a:r>
            <a:r>
              <a:rPr lang="zh-CN" altLang="en-US" b="1" dirty="0">
                <a:latin typeface="Comic Sans MS" pitchFamily="66" charset="0"/>
              </a:rPr>
              <a:t>微信</a:t>
            </a:r>
            <a:r>
              <a:rPr lang="en-US" altLang="zh-CN" b="1" dirty="0">
                <a:latin typeface="Comic Sans MS" pitchFamily="66" charset="0"/>
              </a:rPr>
              <a:t>)</a:t>
            </a:r>
            <a:r>
              <a:rPr lang="zh-CN" altLang="en-US" b="1" dirty="0">
                <a:latin typeface="Comic Sans MS" pitchFamily="66" charset="0"/>
              </a:rPr>
              <a:t>关注</a:t>
            </a:r>
          </a:p>
          <a:p>
            <a:pPr lvl="1">
              <a:spcBef>
                <a:spcPts val="0"/>
              </a:spcBef>
              <a:spcAft>
                <a:spcPts val="600"/>
              </a:spcAft>
            </a:pPr>
            <a:r>
              <a:rPr lang="zh-CN" altLang="en-US" dirty="0">
                <a:latin typeface="Comic Sans MS" pitchFamily="66" charset="0"/>
              </a:rPr>
              <a:t>数据分析精选</a:t>
            </a:r>
          </a:p>
          <a:p>
            <a:pPr lvl="1">
              <a:spcBef>
                <a:spcPts val="0"/>
              </a:spcBef>
              <a:spcAft>
                <a:spcPts val="600"/>
              </a:spcAft>
            </a:pPr>
            <a:r>
              <a:rPr lang="zh-CN" altLang="en-US" dirty="0">
                <a:latin typeface="Comic Sans MS" pitchFamily="66" charset="0"/>
              </a:rPr>
              <a:t>大数据</a:t>
            </a:r>
          </a:p>
          <a:p>
            <a:pPr lvl="1">
              <a:spcBef>
                <a:spcPts val="0"/>
              </a:spcBef>
              <a:spcAft>
                <a:spcPts val="600"/>
              </a:spcAft>
            </a:pPr>
            <a:r>
              <a:rPr lang="zh-CN" altLang="en-US" dirty="0">
                <a:latin typeface="Comic Sans MS" pitchFamily="66" charset="0"/>
              </a:rPr>
              <a:t>大数据文摘</a:t>
            </a:r>
          </a:p>
          <a:p>
            <a:pPr lvl="1">
              <a:spcBef>
                <a:spcPts val="0"/>
              </a:spcBef>
              <a:spcAft>
                <a:spcPts val="600"/>
              </a:spcAft>
            </a:pPr>
            <a:r>
              <a:rPr lang="zh-CN" altLang="en-US" dirty="0">
                <a:latin typeface="Comic Sans MS" pitchFamily="66" charset="0"/>
              </a:rPr>
              <a:t>互联网分析沙龙</a:t>
            </a:r>
          </a:p>
          <a:p>
            <a:pPr lvl="1">
              <a:spcBef>
                <a:spcPts val="0"/>
              </a:spcBef>
              <a:spcAft>
                <a:spcPts val="600"/>
              </a:spcAft>
            </a:pPr>
            <a:r>
              <a:rPr lang="zh-CN" altLang="en-US" dirty="0">
                <a:latin typeface="Comic Sans MS" pitchFamily="66" charset="0"/>
              </a:rPr>
              <a:t>网络数据大全</a:t>
            </a:r>
          </a:p>
          <a:p>
            <a:pPr lvl="1">
              <a:spcBef>
                <a:spcPts val="0"/>
              </a:spcBef>
              <a:spcAft>
                <a:spcPts val="600"/>
              </a:spcAft>
            </a:pPr>
            <a:r>
              <a:rPr lang="zh-CN" altLang="en-US" dirty="0">
                <a:latin typeface="Comic Sans MS" pitchFamily="66" charset="0"/>
              </a:rPr>
              <a:t>数据分析</a:t>
            </a:r>
          </a:p>
          <a:p>
            <a:pPr lvl="1">
              <a:spcBef>
                <a:spcPts val="0"/>
              </a:spcBef>
              <a:spcAft>
                <a:spcPts val="600"/>
              </a:spcAft>
            </a:pPr>
            <a:r>
              <a:rPr lang="zh-CN" altLang="en-US" dirty="0">
                <a:latin typeface="Comic Sans MS" pitchFamily="66" charset="0"/>
              </a:rPr>
              <a:t>战略前沿技术</a:t>
            </a:r>
          </a:p>
          <a:p>
            <a:pPr lvl="1">
              <a:spcBef>
                <a:spcPts val="0"/>
              </a:spcBef>
              <a:spcAft>
                <a:spcPts val="600"/>
              </a:spcAft>
            </a:pPr>
            <a:r>
              <a:rPr lang="zh-CN" altLang="en-US" dirty="0">
                <a:latin typeface="Comic Sans MS" pitchFamily="66" charset="0"/>
              </a:rPr>
              <a:t>大数据魔方</a:t>
            </a:r>
          </a:p>
          <a:p>
            <a:pPr lvl="1">
              <a:spcBef>
                <a:spcPts val="0"/>
              </a:spcBef>
              <a:spcAft>
                <a:spcPts val="600"/>
              </a:spcAft>
            </a:pPr>
            <a:r>
              <a:rPr lang="en-US" altLang="zh-CN" dirty="0">
                <a:latin typeface="Comic Sans MS" pitchFamily="66" charset="0"/>
              </a:rPr>
              <a:t>……</a:t>
            </a:r>
          </a:p>
        </p:txBody>
      </p:sp>
    </p:spTree>
    <p:extLst>
      <p:ext uri="{BB962C8B-B14F-4D97-AF65-F5344CB8AC3E}">
        <p14:creationId xmlns:p14="http://schemas.microsoft.com/office/powerpoint/2010/main" val="14401761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en-US" altLang="zh-CN" dirty="0">
                <a:latin typeface="Comic Sans MS" pitchFamily="66" charset="0"/>
              </a:rPr>
              <a:t>Suggestion</a:t>
            </a:r>
            <a:endParaRPr lang="zh-CN" altLang="en-US" dirty="0">
              <a:latin typeface="Comic Sans MS" pitchFamily="66" charset="0"/>
            </a:endParaRP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539552" y="1707654"/>
            <a:ext cx="3168352" cy="1872208"/>
          </a:xfrm>
        </p:spPr>
        <p:txBody>
          <a:bodyPr/>
          <a:lstStyle/>
          <a:p>
            <a:pPr>
              <a:spcBef>
                <a:spcPts val="0"/>
              </a:spcBef>
              <a:spcAft>
                <a:spcPts val="600"/>
              </a:spcAft>
            </a:pPr>
            <a:r>
              <a:rPr lang="zh-CN" altLang="en-US" b="1" dirty="0">
                <a:latin typeface="Comic Sans MS" pitchFamily="66" charset="0"/>
              </a:rPr>
              <a:t>课程</a:t>
            </a:r>
            <a:r>
              <a:rPr lang="en-US" altLang="zh-CN" b="1" dirty="0">
                <a:latin typeface="Comic Sans MS" pitchFamily="66" charset="0"/>
              </a:rPr>
              <a:t>QQ</a:t>
            </a:r>
            <a:r>
              <a:rPr lang="zh-CN" altLang="en-US" b="1" dirty="0">
                <a:latin typeface="Comic Sans MS" pitchFamily="66" charset="0"/>
              </a:rPr>
              <a:t>群</a:t>
            </a:r>
          </a:p>
          <a:p>
            <a:pPr lvl="1">
              <a:spcBef>
                <a:spcPts val="0"/>
              </a:spcBef>
              <a:spcAft>
                <a:spcPts val="600"/>
              </a:spcAft>
            </a:pPr>
            <a:r>
              <a:rPr lang="zh-CN" altLang="en-US" dirty="0">
                <a:latin typeface="Comic Sans MS" pitchFamily="66" charset="0"/>
              </a:rPr>
              <a:t>教辅答疑</a:t>
            </a:r>
          </a:p>
          <a:p>
            <a:pPr lvl="1">
              <a:spcBef>
                <a:spcPts val="0"/>
              </a:spcBef>
              <a:spcAft>
                <a:spcPts val="600"/>
              </a:spcAft>
            </a:pPr>
            <a:r>
              <a:rPr lang="zh-CN" altLang="en-US" dirty="0">
                <a:latin typeface="Comic Sans MS" pitchFamily="66" charset="0"/>
              </a:rPr>
              <a:t>发布通知</a:t>
            </a:r>
          </a:p>
          <a:p>
            <a:pPr lvl="1">
              <a:spcBef>
                <a:spcPts val="0"/>
              </a:spcBef>
              <a:spcAft>
                <a:spcPts val="600"/>
              </a:spcAft>
            </a:pPr>
            <a:r>
              <a:rPr lang="zh-CN" altLang="en-US" dirty="0">
                <a:latin typeface="Comic Sans MS" pitchFamily="66" charset="0"/>
              </a:rPr>
              <a:t>交流分享</a:t>
            </a:r>
          </a:p>
          <a:p>
            <a:pPr lvl="1">
              <a:spcBef>
                <a:spcPts val="0"/>
              </a:spcBef>
              <a:spcAft>
                <a:spcPts val="600"/>
              </a:spcAft>
            </a:pPr>
            <a:endParaRPr lang="en-US" altLang="zh-CN" dirty="0">
              <a:latin typeface="Comic Sans MS" pitchFamily="66" charset="0"/>
            </a:endParaRPr>
          </a:p>
        </p:txBody>
      </p:sp>
      <p:pic>
        <p:nvPicPr>
          <p:cNvPr id="4" name="图片 3">
            <a:extLst>
              <a:ext uri="{FF2B5EF4-FFF2-40B4-BE49-F238E27FC236}">
                <a16:creationId xmlns:a16="http://schemas.microsoft.com/office/drawing/2014/main" id="{420BB6E2-7757-7050-6605-6B97539EC6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001"/>
          <a:stretch/>
        </p:blipFill>
        <p:spPr>
          <a:xfrm>
            <a:off x="3923928" y="699542"/>
            <a:ext cx="2892796" cy="4371950"/>
          </a:xfrm>
          <a:prstGeom prst="rect">
            <a:avLst/>
          </a:prstGeom>
        </p:spPr>
      </p:pic>
    </p:spTree>
    <p:extLst>
      <p:ext uri="{BB962C8B-B14F-4D97-AF65-F5344CB8AC3E}">
        <p14:creationId xmlns:p14="http://schemas.microsoft.com/office/powerpoint/2010/main" val="24015052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AB89E-2D26-4C74-A0BE-6E93B97B1619}"/>
              </a:ext>
            </a:extLst>
          </p:cNvPr>
          <p:cNvSpPr>
            <a:spLocks noGrp="1"/>
          </p:cNvSpPr>
          <p:nvPr>
            <p:ph type="title"/>
          </p:nvPr>
        </p:nvSpPr>
        <p:spPr/>
        <p:txBody>
          <a:bodyPr/>
          <a:lstStyle/>
          <a:p>
            <a:pPr algn="ctr"/>
            <a:r>
              <a:rPr lang="zh-CN" altLang="en-US" dirty="0">
                <a:latin typeface="Comic Sans MS" pitchFamily="66" charset="0"/>
              </a:rPr>
              <a:t>开展小组</a:t>
            </a:r>
            <a:r>
              <a:rPr lang="en-US" altLang="zh-CN" dirty="0">
                <a:latin typeface="Comic Sans MS" pitchFamily="66" charset="0"/>
              </a:rPr>
              <a:t>/</a:t>
            </a:r>
            <a:r>
              <a:rPr lang="zh-CN" altLang="en-US" dirty="0">
                <a:latin typeface="Comic Sans MS" pitchFamily="66" charset="0"/>
              </a:rPr>
              <a:t>个人专题研究与讨论报告</a:t>
            </a:r>
          </a:p>
        </p:txBody>
      </p:sp>
      <p:sp>
        <p:nvSpPr>
          <p:cNvPr id="3" name="内容占位符 2">
            <a:extLst>
              <a:ext uri="{FF2B5EF4-FFF2-40B4-BE49-F238E27FC236}">
                <a16:creationId xmlns:a16="http://schemas.microsoft.com/office/drawing/2014/main" id="{87E0A217-5479-4367-BD9D-B9F1AA5474D2}"/>
              </a:ext>
            </a:extLst>
          </p:cNvPr>
          <p:cNvSpPr>
            <a:spLocks noGrp="1"/>
          </p:cNvSpPr>
          <p:nvPr>
            <p:ph idx="1"/>
          </p:nvPr>
        </p:nvSpPr>
        <p:spPr>
          <a:xfrm>
            <a:off x="251520" y="843558"/>
            <a:ext cx="8496944" cy="3805070"/>
          </a:xfrm>
        </p:spPr>
        <p:txBody>
          <a:bodyPr/>
          <a:lstStyle/>
          <a:p>
            <a:pPr>
              <a:spcBef>
                <a:spcPts val="0"/>
              </a:spcBef>
              <a:spcAft>
                <a:spcPts val="600"/>
              </a:spcAft>
            </a:pPr>
            <a:r>
              <a:rPr lang="zh-CN" altLang="en-US" sz="2000" b="1">
                <a:latin typeface="Comic Sans MS" pitchFamily="66" charset="0"/>
              </a:rPr>
              <a:t>研究对象（国产数据库）：</a:t>
            </a:r>
            <a:r>
              <a:rPr lang="zh-CN" altLang="en-US" sz="2000" b="1" dirty="0">
                <a:solidFill>
                  <a:srgbClr val="FF0000"/>
                </a:solidFill>
                <a:latin typeface="Comic Sans MS" pitchFamily="66" charset="0"/>
              </a:rPr>
              <a:t>蚂蚁</a:t>
            </a:r>
            <a:r>
              <a:rPr lang="en-US" altLang="zh-CN" sz="2000" b="1" dirty="0" err="1">
                <a:solidFill>
                  <a:srgbClr val="FF0000"/>
                </a:solidFill>
                <a:latin typeface="Comic Sans MS" pitchFamily="66" charset="0"/>
              </a:rPr>
              <a:t>OceanBase</a:t>
            </a:r>
            <a:r>
              <a:rPr lang="zh-CN" altLang="en-US" sz="2000" b="1" dirty="0">
                <a:latin typeface="Comic Sans MS" pitchFamily="66" charset="0"/>
              </a:rPr>
              <a:t>或</a:t>
            </a:r>
            <a:r>
              <a:rPr lang="zh-CN" altLang="en-US" sz="2000" b="1" dirty="0">
                <a:solidFill>
                  <a:srgbClr val="FF0000"/>
                </a:solidFill>
                <a:latin typeface="Comic Sans MS" pitchFamily="66" charset="0"/>
              </a:rPr>
              <a:t>华为</a:t>
            </a:r>
            <a:r>
              <a:rPr lang="en-US" altLang="zh-CN" sz="2000" b="1" dirty="0" err="1">
                <a:solidFill>
                  <a:srgbClr val="FF0000"/>
                </a:solidFill>
                <a:latin typeface="Comic Sans MS" pitchFamily="66" charset="0"/>
              </a:rPr>
              <a:t>OpenGauss</a:t>
            </a:r>
            <a:endParaRPr lang="zh-CN" altLang="en-US" sz="2000" b="1" dirty="0">
              <a:solidFill>
                <a:srgbClr val="FF0000"/>
              </a:solidFill>
              <a:latin typeface="Comic Sans MS" pitchFamily="66" charset="0"/>
            </a:endParaRPr>
          </a:p>
          <a:p>
            <a:pPr lvl="1">
              <a:spcBef>
                <a:spcPts val="0"/>
              </a:spcBef>
              <a:spcAft>
                <a:spcPts val="600"/>
              </a:spcAft>
            </a:pPr>
            <a:r>
              <a:rPr lang="en-US" altLang="zh-CN" sz="1800" dirty="0">
                <a:latin typeface="Comic Sans MS" pitchFamily="66" charset="0"/>
              </a:rPr>
              <a:t>Storage: </a:t>
            </a:r>
            <a:r>
              <a:rPr lang="zh-CN" altLang="en-US" sz="1800" dirty="0">
                <a:latin typeface="Comic Sans MS" pitchFamily="66" charset="0"/>
              </a:rPr>
              <a:t>存储</a:t>
            </a:r>
            <a:r>
              <a:rPr lang="en-US" altLang="zh-CN" sz="1800" dirty="0">
                <a:latin typeface="Comic Sans MS" pitchFamily="66" charset="0"/>
              </a:rPr>
              <a:t>, Traditional + Cloud</a:t>
            </a:r>
          </a:p>
          <a:p>
            <a:pPr lvl="1">
              <a:spcBef>
                <a:spcPts val="0"/>
              </a:spcBef>
              <a:spcAft>
                <a:spcPts val="600"/>
              </a:spcAft>
            </a:pPr>
            <a:r>
              <a:rPr lang="en-US" altLang="zh-CN" sz="1800" dirty="0">
                <a:latin typeface="Comic Sans MS" pitchFamily="66" charset="0"/>
              </a:rPr>
              <a:t>Index: </a:t>
            </a:r>
            <a:r>
              <a:rPr lang="zh-CN" altLang="en-US" sz="1800" dirty="0">
                <a:latin typeface="Comic Sans MS" pitchFamily="66" charset="0"/>
              </a:rPr>
              <a:t>索引</a:t>
            </a:r>
            <a:r>
              <a:rPr lang="en-US" altLang="zh-CN" sz="1800" dirty="0">
                <a:latin typeface="Comic Sans MS" pitchFamily="66" charset="0"/>
              </a:rPr>
              <a:t>, Traditional + Spatial</a:t>
            </a:r>
          </a:p>
          <a:p>
            <a:pPr lvl="1">
              <a:spcBef>
                <a:spcPts val="0"/>
              </a:spcBef>
              <a:spcAft>
                <a:spcPts val="600"/>
              </a:spcAft>
            </a:pPr>
            <a:r>
              <a:rPr lang="en-US" altLang="zh-CN" sz="1800" dirty="0">
                <a:latin typeface="Comic Sans MS" pitchFamily="66" charset="0"/>
              </a:rPr>
              <a:t>Query: </a:t>
            </a:r>
            <a:r>
              <a:rPr lang="zh-CN" altLang="en-US" sz="1800" dirty="0">
                <a:latin typeface="Comic Sans MS" pitchFamily="66" charset="0"/>
              </a:rPr>
              <a:t>查询</a:t>
            </a:r>
            <a:r>
              <a:rPr lang="en-US" altLang="zh-CN" sz="1800" dirty="0">
                <a:latin typeface="Comic Sans MS" pitchFamily="66" charset="0"/>
              </a:rPr>
              <a:t>, Traditional + Complex</a:t>
            </a:r>
          </a:p>
          <a:p>
            <a:pPr lvl="1">
              <a:spcBef>
                <a:spcPts val="0"/>
              </a:spcBef>
              <a:spcAft>
                <a:spcPts val="600"/>
              </a:spcAft>
            </a:pPr>
            <a:r>
              <a:rPr lang="en-US" altLang="zh-CN" sz="1800" dirty="0">
                <a:latin typeface="Comic Sans MS" pitchFamily="66" charset="0"/>
              </a:rPr>
              <a:t>Optimization: </a:t>
            </a:r>
            <a:r>
              <a:rPr lang="zh-CN" altLang="en-US" sz="1800" dirty="0">
                <a:latin typeface="Comic Sans MS" pitchFamily="66" charset="0"/>
              </a:rPr>
              <a:t>优化</a:t>
            </a:r>
            <a:r>
              <a:rPr lang="en-US" altLang="zh-CN" sz="1800" dirty="0">
                <a:latin typeface="Comic Sans MS" pitchFamily="66" charset="0"/>
              </a:rPr>
              <a:t>, Different levels, strategies, techniques</a:t>
            </a:r>
          </a:p>
          <a:p>
            <a:pPr lvl="1">
              <a:spcBef>
                <a:spcPts val="0"/>
              </a:spcBef>
              <a:spcAft>
                <a:spcPts val="600"/>
              </a:spcAft>
            </a:pPr>
            <a:r>
              <a:rPr lang="en-US" altLang="zh-CN" sz="1800" dirty="0">
                <a:latin typeface="Comic Sans MS" pitchFamily="66" charset="0"/>
              </a:rPr>
              <a:t>Transactions: </a:t>
            </a:r>
            <a:r>
              <a:rPr lang="zh-CN" altLang="en-US" sz="1800" dirty="0">
                <a:latin typeface="Comic Sans MS" pitchFamily="66" charset="0"/>
              </a:rPr>
              <a:t>事务处理，并发，恢复</a:t>
            </a:r>
          </a:p>
          <a:p>
            <a:pPr lvl="1">
              <a:spcBef>
                <a:spcPts val="0"/>
              </a:spcBef>
              <a:spcAft>
                <a:spcPts val="600"/>
              </a:spcAft>
            </a:pPr>
            <a:r>
              <a:rPr lang="en-US" altLang="zh-CN" sz="1800" dirty="0">
                <a:latin typeface="Comic Sans MS" pitchFamily="66" charset="0"/>
              </a:rPr>
              <a:t>Distributed DB: </a:t>
            </a:r>
            <a:r>
              <a:rPr lang="zh-CN" altLang="en-US" sz="1800" dirty="0">
                <a:latin typeface="Comic Sans MS" pitchFamily="66" charset="0"/>
              </a:rPr>
              <a:t>分布数据库</a:t>
            </a:r>
          </a:p>
          <a:p>
            <a:pPr>
              <a:spcBef>
                <a:spcPts val="0"/>
              </a:spcBef>
              <a:spcAft>
                <a:spcPts val="600"/>
              </a:spcAft>
            </a:pPr>
            <a:r>
              <a:rPr lang="en-US" altLang="zh-CN" sz="2200" b="1" dirty="0">
                <a:latin typeface="Comic Sans MS" pitchFamily="66" charset="0"/>
              </a:rPr>
              <a:t>Advanced topics</a:t>
            </a:r>
          </a:p>
          <a:p>
            <a:pPr lvl="1">
              <a:spcBef>
                <a:spcPts val="0"/>
              </a:spcBef>
              <a:spcAft>
                <a:spcPts val="600"/>
              </a:spcAft>
            </a:pPr>
            <a:r>
              <a:rPr lang="en-US" altLang="zh-CN" sz="1800">
                <a:latin typeface="Comic Sans MS" pitchFamily="66" charset="0"/>
              </a:rPr>
              <a:t>Big Data, BlockChain, AI4DB, DB4AI, …</a:t>
            </a:r>
            <a:endParaRPr lang="en-US" altLang="zh-CN" sz="1800" dirty="0">
              <a:latin typeface="Comic Sans MS" pitchFamily="66" charset="0"/>
            </a:endParaRPr>
          </a:p>
        </p:txBody>
      </p:sp>
    </p:spTree>
    <p:extLst>
      <p:ext uri="{BB962C8B-B14F-4D97-AF65-F5344CB8AC3E}">
        <p14:creationId xmlns:p14="http://schemas.microsoft.com/office/powerpoint/2010/main" val="39238592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rPr>
              <a:t>Punishment Policy</a:t>
            </a:r>
            <a:endParaRPr lang="zh-CN" altLang="en-US"/>
          </a:p>
        </p:txBody>
      </p:sp>
      <p:sp>
        <p:nvSpPr>
          <p:cNvPr id="3" name="Rectangle 3"/>
          <p:cNvSpPr txBox="1">
            <a:spLocks noChangeArrowheads="1"/>
          </p:cNvSpPr>
          <p:nvPr/>
        </p:nvSpPr>
        <p:spPr>
          <a:xfrm>
            <a:off x="571500" y="627534"/>
            <a:ext cx="8143875" cy="38884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lnSpc>
                <a:spcPct val="150000"/>
              </a:lnSpc>
            </a:pPr>
            <a:r>
              <a:rPr lang="en-US" altLang="zh-CN" b="1" dirty="0">
                <a:solidFill>
                  <a:srgbClr val="3333FF"/>
                </a:solidFill>
                <a:latin typeface="Comic Sans MS" pitchFamily="66" charset="0"/>
              </a:rPr>
              <a:t>P</a:t>
            </a:r>
            <a:r>
              <a:rPr lang="en-US" altLang="zh-CN" b="1" dirty="0">
                <a:solidFill>
                  <a:srgbClr val="3333FF"/>
                </a:solidFill>
                <a:latin typeface="Comic Sans MS" pitchFamily="66" charset="0"/>
                <a:cs typeface="Times New Roman" pitchFamily="18" charset="0"/>
              </a:rPr>
              <a:t>lagiarism</a:t>
            </a:r>
            <a:r>
              <a:rPr lang="en-US" altLang="zh-CN" b="1" dirty="0">
                <a:solidFill>
                  <a:srgbClr val="3333FF"/>
                </a:solidFill>
                <a:latin typeface="Comic Sans MS" pitchFamily="66" charset="0"/>
              </a:rPr>
              <a:t> or cheating </a:t>
            </a:r>
            <a:r>
              <a:rPr lang="en-US" altLang="zh-CN" b="1" dirty="0">
                <a:latin typeface="Comic Sans MS" pitchFamily="66" charset="0"/>
              </a:rPr>
              <a:t>in assignments, course projects, and examinations is absolutely unacceptable. Once found, your grade will be definitely set to </a:t>
            </a:r>
            <a:r>
              <a:rPr lang="en-US" altLang="zh-CN" b="1" dirty="0">
                <a:solidFill>
                  <a:srgbClr val="FF0000"/>
                </a:solidFill>
                <a:latin typeface="Comic Sans MS" pitchFamily="66" charset="0"/>
              </a:rPr>
              <a:t>Fail ! </a:t>
            </a:r>
            <a:r>
              <a:rPr lang="en-US" altLang="zh-CN" sz="3200" b="1" dirty="0">
                <a:solidFill>
                  <a:srgbClr val="FF0000"/>
                </a:solidFill>
                <a:latin typeface="Comic Sans MS" pitchFamily="66" charset="0"/>
              </a:rPr>
              <a:t>NO ChatGPT/GPT!</a:t>
            </a:r>
            <a:r>
              <a:rPr lang="en-US" altLang="zh-CN" b="1" dirty="0">
                <a:solidFill>
                  <a:srgbClr val="3333FF"/>
                </a:solidFill>
                <a:latin typeface="Comic Sans MS" pitchFamily="66" charset="0"/>
              </a:rPr>
              <a:t> </a:t>
            </a:r>
            <a:endParaRPr lang="en-US" altLang="zh-CN" b="1" dirty="0">
              <a:solidFill>
                <a:srgbClr val="FF0000"/>
              </a:solidFill>
              <a:latin typeface="Comic Sans MS" pitchFamily="66" charset="0"/>
            </a:endParaRPr>
          </a:p>
          <a:p>
            <a:pPr eaLnBrk="1" hangingPunct="1">
              <a:lnSpc>
                <a:spcPct val="150000"/>
              </a:lnSpc>
            </a:pPr>
            <a:endParaRPr lang="zh-CN" altLang="en-US" b="1" dirty="0"/>
          </a:p>
        </p:txBody>
      </p:sp>
    </p:spTree>
    <p:extLst>
      <p:ext uri="{BB962C8B-B14F-4D97-AF65-F5344CB8AC3E}">
        <p14:creationId xmlns:p14="http://schemas.microsoft.com/office/powerpoint/2010/main" val="18050679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8ED0C-C6EA-440C-9231-B856E52E47F2}"/>
              </a:ext>
            </a:extLst>
          </p:cNvPr>
          <p:cNvSpPr>
            <a:spLocks noGrp="1"/>
          </p:cNvSpPr>
          <p:nvPr>
            <p:ph type="title"/>
          </p:nvPr>
        </p:nvSpPr>
        <p:spPr/>
        <p:txBody>
          <a:bodyPr/>
          <a:lstStyle/>
          <a:p>
            <a:pPr algn="ctr"/>
            <a:r>
              <a:rPr lang="zh-CN" altLang="en-US" sz="2400" dirty="0"/>
              <a:t>大数据管理与智能服务相关主要研究与应用</a:t>
            </a:r>
          </a:p>
        </p:txBody>
      </p:sp>
      <p:graphicFrame>
        <p:nvGraphicFramePr>
          <p:cNvPr id="4" name="图示 3">
            <a:extLst>
              <a:ext uri="{FF2B5EF4-FFF2-40B4-BE49-F238E27FC236}">
                <a16:creationId xmlns:a16="http://schemas.microsoft.com/office/drawing/2014/main" id="{7269CA51-2C28-4181-B48B-F407D9A8C52B}"/>
              </a:ext>
            </a:extLst>
          </p:cNvPr>
          <p:cNvGraphicFramePr/>
          <p:nvPr>
            <p:extLst>
              <p:ext uri="{D42A27DB-BD31-4B8C-83A1-F6EECF244321}">
                <p14:modId xmlns:p14="http://schemas.microsoft.com/office/powerpoint/2010/main" val="2552191190"/>
              </p:ext>
            </p:extLst>
          </p:nvPr>
        </p:nvGraphicFramePr>
        <p:xfrm>
          <a:off x="1115616" y="700267"/>
          <a:ext cx="7159201" cy="3742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8D3DF863-6420-433E-9060-193C06B9A02E}"/>
              </a:ext>
            </a:extLst>
          </p:cNvPr>
          <p:cNvSpPr/>
          <p:nvPr/>
        </p:nvSpPr>
        <p:spPr>
          <a:xfrm>
            <a:off x="179512" y="4424794"/>
            <a:ext cx="8856984" cy="52322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实验室相关</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研究成果发表在国际顶级会议和期刊上，如</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Nature Communications</a:t>
            </a:r>
            <a:r>
              <a:rPr lang="en-US" altLang="zh-CN" dirty="0">
                <a:latin typeface="Calibri" panose="020F0502020204030204" pitchFamily="34" charset="0"/>
                <a:ea typeface="微软雅黑" panose="020B0503020204020204" pitchFamily="34" charset="-122"/>
                <a:cs typeface="Calibri" panose="020F0502020204030204" pitchFamily="34" charset="0"/>
              </a:rPr>
              <a:t>, </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VLDB</a:t>
            </a:r>
            <a:r>
              <a:rPr lang="en-US" altLang="zh-CN" dirty="0">
                <a:latin typeface="Calibri" panose="020F0502020204030204" pitchFamily="34" charset="0"/>
                <a:ea typeface="微软雅黑" panose="020B0503020204020204" pitchFamily="34" charset="-122"/>
                <a:cs typeface="Calibri" panose="020F0502020204030204" pitchFamily="34" charset="0"/>
              </a:rPr>
              <a:t>,</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 VLDBJ</a:t>
            </a:r>
            <a:r>
              <a:rPr lang="en-US" altLang="zh-CN" dirty="0">
                <a:latin typeface="Calibri" panose="020F0502020204030204" pitchFamily="34" charset="0"/>
                <a:ea typeface="微软雅黑" panose="020B0503020204020204" pitchFamily="34" charset="-122"/>
                <a:cs typeface="Calibri" panose="020F0502020204030204" pitchFamily="34" charset="0"/>
              </a:rPr>
              <a:t>, </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TKDE</a:t>
            </a:r>
            <a:r>
              <a:rPr lang="en-US" altLang="zh-CN" dirty="0">
                <a:latin typeface="Calibri" panose="020F0502020204030204" pitchFamily="34" charset="0"/>
                <a:ea typeface="微软雅黑" panose="020B0503020204020204" pitchFamily="34" charset="-122"/>
                <a:cs typeface="Calibri" panose="020F0502020204030204" pitchFamily="34" charset="0"/>
              </a:rPr>
              <a:t>, </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NAR</a:t>
            </a:r>
            <a:r>
              <a:rPr lang="en-US" altLang="zh-CN" dirty="0">
                <a:latin typeface="Calibri" panose="020F0502020204030204" pitchFamily="34" charset="0"/>
                <a:ea typeface="微软雅黑" panose="020B0503020204020204" pitchFamily="34" charset="-122"/>
                <a:cs typeface="Calibri" panose="020F0502020204030204" pitchFamily="34" charset="0"/>
              </a:rPr>
              <a:t>, </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Bioinformatics</a:t>
            </a:r>
            <a:r>
              <a:rPr lang="en-US" altLang="zh-CN" dirty="0">
                <a:latin typeface="Calibri" panose="020F0502020204030204" pitchFamily="34" charset="0"/>
                <a:ea typeface="微软雅黑" panose="020B0503020204020204" pitchFamily="34" charset="-122"/>
                <a:cs typeface="Calibri" panose="020F0502020204030204" pitchFamily="34" charset="0"/>
              </a:rPr>
              <a:t>, </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SIGMOD</a:t>
            </a:r>
            <a:r>
              <a:rPr lang="en-US" altLang="zh-CN" dirty="0">
                <a:latin typeface="Calibri" panose="020F0502020204030204" pitchFamily="34" charset="0"/>
                <a:ea typeface="微软雅黑" panose="020B0503020204020204" pitchFamily="34" charset="-122"/>
                <a:cs typeface="Calibri" panose="020F0502020204030204" pitchFamily="34" charset="0"/>
              </a:rPr>
              <a:t>,</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ICDE</a:t>
            </a:r>
            <a:r>
              <a:rPr lang="en-US" altLang="zh-CN" dirty="0">
                <a:latin typeface="Calibri" panose="020F0502020204030204" pitchFamily="34" charset="0"/>
                <a:ea typeface="微软雅黑" panose="020B0503020204020204" pitchFamily="34" charset="-122"/>
                <a:cs typeface="Calibri" panose="020F0502020204030204" pitchFamily="34" charset="0"/>
              </a:rPr>
              <a:t>,</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 EDBT, ISMB</a:t>
            </a:r>
            <a:r>
              <a:rPr lang="en-US" altLang="zh-CN" dirty="0">
                <a:latin typeface="Calibri" panose="020F0502020204030204" pitchFamily="34" charset="0"/>
                <a:ea typeface="微软雅黑" panose="020B0503020204020204" pitchFamily="34" charset="-122"/>
                <a:cs typeface="Calibri" panose="020F0502020204030204" pitchFamily="34" charset="0"/>
              </a:rPr>
              <a:t>, </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RECOMB</a:t>
            </a:r>
            <a:r>
              <a:rPr lang="zh-CN" altLang="en-US" dirty="0">
                <a:solidFill>
                  <a:srgbClr val="FF0000"/>
                </a:solidFill>
                <a:latin typeface="Calibri" panose="020F0502020204030204" pitchFamily="34" charset="0"/>
                <a:ea typeface="微软雅黑" panose="020B0503020204020204" pitchFamily="34" charset="-122"/>
                <a:cs typeface="Calibri" panose="020F0502020204030204" pitchFamily="34" charset="0"/>
              </a:rPr>
              <a:t>，</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AAAI</a:t>
            </a:r>
            <a:r>
              <a:rPr lang="zh-CN" altLang="en-US" dirty="0">
                <a:solidFill>
                  <a:srgbClr val="FF0000"/>
                </a:solidFill>
                <a:latin typeface="Calibri" panose="020F0502020204030204" pitchFamily="34" charset="0"/>
                <a:ea typeface="微软雅黑" panose="020B0503020204020204" pitchFamily="34" charset="-122"/>
                <a:cs typeface="Calibri" panose="020F0502020204030204" pitchFamily="34" charset="0"/>
              </a:rPr>
              <a:t>，</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CVPR</a:t>
            </a:r>
            <a:r>
              <a:rPr lang="zh-CN" altLang="en-US" dirty="0">
                <a:solidFill>
                  <a:srgbClr val="FF0000"/>
                </a:solidFill>
                <a:latin typeface="Calibri" panose="020F0502020204030204" pitchFamily="34" charset="0"/>
                <a:ea typeface="微软雅黑" panose="020B0503020204020204" pitchFamily="34" charset="-122"/>
                <a:cs typeface="Calibri" panose="020F0502020204030204" pitchFamily="34" charset="0"/>
              </a:rPr>
              <a:t>，</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SIGKDD</a:t>
            </a:r>
            <a:r>
              <a:rPr lang="zh-CN" altLang="en-US" dirty="0">
                <a:solidFill>
                  <a:srgbClr val="FF0000"/>
                </a:solidFill>
                <a:latin typeface="Calibri" panose="020F0502020204030204" pitchFamily="34" charset="0"/>
                <a:ea typeface="微软雅黑" panose="020B0503020204020204" pitchFamily="34" charset="-122"/>
                <a:cs typeface="Calibri" panose="020F0502020204030204" pitchFamily="34" charset="0"/>
              </a:rPr>
              <a:t>，</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ACM MM</a:t>
            </a:r>
            <a:r>
              <a:rPr lang="zh-CN" altLang="en-US" dirty="0">
                <a:solidFill>
                  <a:srgbClr val="FF0000"/>
                </a:solidFill>
                <a:latin typeface="Calibri" panose="020F0502020204030204" pitchFamily="34" charset="0"/>
                <a:ea typeface="微软雅黑" panose="020B0503020204020204" pitchFamily="34" charset="-122"/>
                <a:cs typeface="Calibri" panose="020F0502020204030204" pitchFamily="34" charset="0"/>
              </a:rPr>
              <a:t>，</a:t>
            </a:r>
            <a:r>
              <a:rPr lang="en-US" altLang="zh-CN" dirty="0">
                <a:solidFill>
                  <a:srgbClr val="FF0000"/>
                </a:solidFill>
                <a:latin typeface="Calibri" panose="020F0502020204030204" pitchFamily="34" charset="0"/>
                <a:ea typeface="微软雅黑" panose="020B0503020204020204" pitchFamily="34" charset="-122"/>
                <a:cs typeface="Calibri" panose="020F0502020204030204" pitchFamily="34" charset="0"/>
              </a:rPr>
              <a:t>ICCV, IEEE/ACM Trans……</a:t>
            </a:r>
            <a:endParaRPr lang="zh-CN" altLang="en-US" dirty="0">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8553067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latin typeface="Comic Sans MS" pitchFamily="66" charset="0"/>
              </a:rPr>
              <a:t>“五守”</a:t>
            </a:r>
          </a:p>
        </p:txBody>
      </p:sp>
      <p:sp>
        <p:nvSpPr>
          <p:cNvPr id="3" name="文本框 12"/>
          <p:cNvSpPr txBox="1">
            <a:spLocks noChangeArrowheads="1"/>
          </p:cNvSpPr>
          <p:nvPr/>
        </p:nvSpPr>
        <p:spPr bwMode="auto">
          <a:xfrm flipH="1">
            <a:off x="4049713" y="3068563"/>
            <a:ext cx="1728787" cy="295275"/>
          </a:xfrm>
          <a:prstGeom prst="rect">
            <a:avLst/>
          </a:prstGeom>
          <a:noFill/>
          <a:ln w="9525">
            <a:noFill/>
            <a:miter lim="800000"/>
            <a:headEnd/>
            <a:tailEnd/>
          </a:ln>
        </p:spPr>
        <p:txBody>
          <a:bodyPr>
            <a:spAutoFit/>
          </a:bodyPr>
          <a:lstStyle/>
          <a:p>
            <a:pPr algn="ctr">
              <a:lnSpc>
                <a:spcPct val="110000"/>
              </a:lnSpc>
            </a:pPr>
            <a:r>
              <a:rPr lang="zh-CN" altLang="en-US" sz="1200" b="1">
                <a:solidFill>
                  <a:srgbClr val="2408F2"/>
                </a:solidFill>
                <a:latin typeface="微软雅黑" pitchFamily="34" charset="-122"/>
                <a:ea typeface="微软雅黑" pitchFamily="34" charset="-122"/>
              </a:rPr>
              <a:t>同济大学学生行为规范</a:t>
            </a:r>
          </a:p>
        </p:txBody>
      </p:sp>
      <p:sp>
        <p:nvSpPr>
          <p:cNvPr id="4" name="文本框 13"/>
          <p:cNvSpPr txBox="1"/>
          <p:nvPr/>
        </p:nvSpPr>
        <p:spPr bwMode="auto">
          <a:xfrm flipH="1">
            <a:off x="4241800" y="2675756"/>
            <a:ext cx="1381125" cy="400050"/>
          </a:xfrm>
          <a:prstGeom prst="rect">
            <a:avLst/>
          </a:prstGeom>
          <a:noFill/>
        </p:spPr>
        <p:txBody>
          <a:bodyPr>
            <a:spAutoFit/>
          </a:bodyPr>
          <a:lstStyle/>
          <a:p>
            <a:pPr algn="ctr">
              <a:defRPr/>
            </a:pPr>
            <a:r>
              <a:rPr lang="zh-CN" altLang="en-US" sz="2000" b="1" dirty="0">
                <a:solidFill>
                  <a:srgbClr val="FF0000"/>
                </a:solidFill>
                <a:latin typeface="微软雅黑" panose="020B0503020204020204" pitchFamily="34" charset="-122"/>
                <a:ea typeface="微软雅黑" panose="020B0503020204020204" pitchFamily="34" charset="-122"/>
              </a:rPr>
              <a:t>五守</a:t>
            </a:r>
          </a:p>
        </p:txBody>
      </p:sp>
      <p:sp>
        <p:nvSpPr>
          <p:cNvPr id="9" name="文本框 26"/>
          <p:cNvSpPr txBox="1">
            <a:spLocks noChangeArrowheads="1"/>
          </p:cNvSpPr>
          <p:nvPr/>
        </p:nvSpPr>
        <p:spPr bwMode="auto">
          <a:xfrm flipH="1">
            <a:off x="22225" y="939254"/>
            <a:ext cx="3686175" cy="1374775"/>
          </a:xfrm>
          <a:prstGeom prst="rect">
            <a:avLst/>
          </a:prstGeom>
          <a:noFill/>
          <a:ln w="9525">
            <a:noFill/>
            <a:miter lim="800000"/>
            <a:headEnd/>
            <a:tailEnd/>
          </a:ln>
        </p:spPr>
        <p:txBody>
          <a:bodyPr>
            <a:spAutoFit/>
          </a:bodyPr>
          <a:lstStyle/>
          <a:p>
            <a:pPr>
              <a:lnSpc>
                <a:spcPts val="2500"/>
              </a:lnSpc>
            </a:pPr>
            <a:r>
              <a:rPr lang="zh-CN" altLang="en-US" sz="2000" b="1">
                <a:latin typeface="微软雅黑" pitchFamily="34" charset="-122"/>
                <a:ea typeface="微软雅黑" pitchFamily="34" charset="-122"/>
              </a:rPr>
              <a:t>遵守规定的时间</a:t>
            </a:r>
            <a:endParaRPr lang="en-US" altLang="zh-CN" sz="2000" b="1">
              <a:latin typeface="微软雅黑" pitchFamily="34" charset="-122"/>
              <a:ea typeface="微软雅黑" pitchFamily="34" charset="-122"/>
            </a:endParaRPr>
          </a:p>
          <a:p>
            <a:pPr>
              <a:lnSpc>
                <a:spcPts val="2500"/>
              </a:lnSpc>
            </a:pPr>
            <a:r>
              <a:rPr lang="zh-CN" altLang="en-US" sz="1400">
                <a:solidFill>
                  <a:srgbClr val="7F7F7F"/>
                </a:solidFill>
                <a:latin typeface="微软雅黑" pitchFamily="34" charset="-122"/>
                <a:ea typeface="微软雅黑" pitchFamily="34" charset="-122"/>
              </a:rPr>
              <a:t>生活中遵守作息时间，学习中遵守课表时间，日常生活中遵守约定时间。</a:t>
            </a:r>
            <a:endParaRPr lang="en-US" altLang="zh-CN" sz="1400">
              <a:solidFill>
                <a:srgbClr val="7F7F7F"/>
              </a:solidFill>
              <a:latin typeface="微软雅黑" pitchFamily="34" charset="-122"/>
              <a:ea typeface="微软雅黑" pitchFamily="34" charset="-122"/>
            </a:endParaRPr>
          </a:p>
          <a:p>
            <a:pPr>
              <a:lnSpc>
                <a:spcPts val="2500"/>
              </a:lnSpc>
            </a:pPr>
            <a:endParaRPr lang="zh-CN" altLang="en-US" sz="1400">
              <a:solidFill>
                <a:srgbClr val="7F7F7F"/>
              </a:solidFill>
              <a:latin typeface="微软雅黑" pitchFamily="34" charset="-122"/>
              <a:ea typeface="微软雅黑" pitchFamily="34" charset="-122"/>
            </a:endParaRPr>
          </a:p>
        </p:txBody>
      </p:sp>
      <p:sp>
        <p:nvSpPr>
          <p:cNvPr id="10" name="文本框 27"/>
          <p:cNvSpPr txBox="1">
            <a:spLocks noChangeArrowheads="1"/>
          </p:cNvSpPr>
          <p:nvPr/>
        </p:nvSpPr>
        <p:spPr bwMode="auto">
          <a:xfrm flipH="1">
            <a:off x="1187450" y="855117"/>
            <a:ext cx="1784350" cy="400110"/>
          </a:xfrm>
          <a:prstGeom prst="rect">
            <a:avLst/>
          </a:prstGeom>
          <a:noFill/>
          <a:ln w="9525">
            <a:noFill/>
            <a:miter lim="800000"/>
            <a:headEnd/>
            <a:tailEnd/>
          </a:ln>
        </p:spPr>
        <p:txBody>
          <a:bodyPr>
            <a:spAutoFit/>
          </a:bodyPr>
          <a:lstStyle/>
          <a:p>
            <a:pPr algn="r"/>
            <a:r>
              <a:rPr lang="zh-CN" altLang="en-US" sz="2000" b="1">
                <a:solidFill>
                  <a:srgbClr val="FF0000"/>
                </a:solidFill>
                <a:latin typeface="微软雅黑" pitchFamily="34" charset="-122"/>
                <a:ea typeface="微软雅黑" pitchFamily="34" charset="-122"/>
              </a:rPr>
              <a:t>守时</a:t>
            </a:r>
          </a:p>
        </p:txBody>
      </p:sp>
      <p:sp>
        <p:nvSpPr>
          <p:cNvPr id="11" name="文本框 28"/>
          <p:cNvSpPr txBox="1">
            <a:spLocks noChangeArrowheads="1"/>
          </p:cNvSpPr>
          <p:nvPr/>
        </p:nvSpPr>
        <p:spPr bwMode="auto">
          <a:xfrm flipH="1">
            <a:off x="1568450" y="2183854"/>
            <a:ext cx="1382713" cy="400110"/>
          </a:xfrm>
          <a:prstGeom prst="rect">
            <a:avLst/>
          </a:prstGeom>
          <a:noFill/>
          <a:ln w="9525">
            <a:noFill/>
            <a:miter lim="800000"/>
            <a:headEnd/>
            <a:tailEnd/>
          </a:ln>
        </p:spPr>
        <p:txBody>
          <a:bodyPr>
            <a:spAutoFit/>
          </a:bodyPr>
          <a:lstStyle/>
          <a:p>
            <a:pPr algn="r"/>
            <a:r>
              <a:rPr lang="zh-CN" altLang="en-US" sz="2000" b="1">
                <a:solidFill>
                  <a:srgbClr val="FF0000"/>
                </a:solidFill>
                <a:latin typeface="微软雅黑" pitchFamily="34" charset="-122"/>
                <a:ea typeface="微软雅黑" pitchFamily="34" charset="-122"/>
              </a:rPr>
              <a:t>守序</a:t>
            </a:r>
          </a:p>
        </p:txBody>
      </p:sp>
      <p:sp>
        <p:nvSpPr>
          <p:cNvPr id="12" name="文本框 31"/>
          <p:cNvSpPr txBox="1">
            <a:spLocks noChangeArrowheads="1"/>
          </p:cNvSpPr>
          <p:nvPr/>
        </p:nvSpPr>
        <p:spPr bwMode="auto">
          <a:xfrm flipH="1">
            <a:off x="1590675" y="3479254"/>
            <a:ext cx="1381125" cy="400110"/>
          </a:xfrm>
          <a:prstGeom prst="rect">
            <a:avLst/>
          </a:prstGeom>
          <a:noFill/>
          <a:ln w="9525">
            <a:noFill/>
            <a:miter lim="800000"/>
            <a:headEnd/>
            <a:tailEnd/>
          </a:ln>
        </p:spPr>
        <p:txBody>
          <a:bodyPr>
            <a:spAutoFit/>
          </a:bodyPr>
          <a:lstStyle/>
          <a:p>
            <a:pPr algn="r"/>
            <a:r>
              <a:rPr lang="zh-CN" altLang="en-US" sz="2000" b="1">
                <a:solidFill>
                  <a:srgbClr val="FF0000"/>
                </a:solidFill>
                <a:latin typeface="微软雅黑" pitchFamily="34" charset="-122"/>
                <a:ea typeface="微软雅黑" pitchFamily="34" charset="-122"/>
              </a:rPr>
              <a:t>守信</a:t>
            </a:r>
          </a:p>
        </p:txBody>
      </p:sp>
      <p:sp>
        <p:nvSpPr>
          <p:cNvPr id="13" name="文本框 35"/>
          <p:cNvSpPr txBox="1">
            <a:spLocks noChangeArrowheads="1"/>
          </p:cNvSpPr>
          <p:nvPr/>
        </p:nvSpPr>
        <p:spPr bwMode="auto">
          <a:xfrm flipH="1">
            <a:off x="6892925" y="855117"/>
            <a:ext cx="1382713" cy="412750"/>
          </a:xfrm>
          <a:prstGeom prst="rect">
            <a:avLst/>
          </a:prstGeom>
          <a:noFill/>
          <a:ln w="9525">
            <a:noFill/>
            <a:miter lim="800000"/>
            <a:headEnd/>
            <a:tailEnd/>
          </a:ln>
        </p:spPr>
        <p:txBody>
          <a:bodyPr>
            <a:spAutoFit/>
          </a:bodyPr>
          <a:lstStyle/>
          <a:p>
            <a:pPr>
              <a:lnSpc>
                <a:spcPts val="2500"/>
              </a:lnSpc>
            </a:pPr>
            <a:r>
              <a:rPr lang="zh-CN" altLang="en-US" sz="2000" b="1">
                <a:solidFill>
                  <a:srgbClr val="FF0000"/>
                </a:solidFill>
                <a:latin typeface="微软雅黑" pitchFamily="34" charset="-122"/>
                <a:ea typeface="微软雅黑" pitchFamily="34" charset="-122"/>
              </a:rPr>
              <a:t>守纪</a:t>
            </a:r>
          </a:p>
        </p:txBody>
      </p:sp>
      <p:sp>
        <p:nvSpPr>
          <p:cNvPr id="14" name="文本框 36"/>
          <p:cNvSpPr txBox="1">
            <a:spLocks noChangeArrowheads="1"/>
          </p:cNvSpPr>
          <p:nvPr/>
        </p:nvSpPr>
        <p:spPr bwMode="auto">
          <a:xfrm flipH="1">
            <a:off x="6923088" y="3171279"/>
            <a:ext cx="1381125" cy="414338"/>
          </a:xfrm>
          <a:prstGeom prst="rect">
            <a:avLst/>
          </a:prstGeom>
          <a:noFill/>
          <a:ln w="9525">
            <a:noFill/>
            <a:miter lim="800000"/>
            <a:headEnd/>
            <a:tailEnd/>
          </a:ln>
        </p:spPr>
        <p:txBody>
          <a:bodyPr>
            <a:spAutoFit/>
          </a:bodyPr>
          <a:lstStyle/>
          <a:p>
            <a:pPr>
              <a:lnSpc>
                <a:spcPts val="2500"/>
              </a:lnSpc>
            </a:pPr>
            <a:r>
              <a:rPr lang="zh-CN" altLang="en-US" sz="2000" b="1">
                <a:solidFill>
                  <a:srgbClr val="FF0000"/>
                </a:solidFill>
                <a:latin typeface="微软雅黑" pitchFamily="34" charset="-122"/>
                <a:ea typeface="微软雅黑" pitchFamily="34" charset="-122"/>
              </a:rPr>
              <a:t>守法</a:t>
            </a:r>
          </a:p>
        </p:txBody>
      </p:sp>
      <p:pic>
        <p:nvPicPr>
          <p:cNvPr id="15" name="图形 6" descr="秒表"/>
          <p:cNvPicPr>
            <a:picLocks noChangeAspect="1"/>
          </p:cNvPicPr>
          <p:nvPr/>
        </p:nvPicPr>
        <p:blipFill>
          <a:blip r:embed="rId2" cstate="print"/>
          <a:srcRect/>
          <a:stretch>
            <a:fillRect/>
          </a:stretch>
        </p:blipFill>
        <p:spPr bwMode="auto">
          <a:xfrm>
            <a:off x="2892425" y="699542"/>
            <a:ext cx="720725" cy="719137"/>
          </a:xfrm>
          <a:prstGeom prst="rect">
            <a:avLst/>
          </a:prstGeom>
          <a:noFill/>
          <a:ln w="9525">
            <a:noFill/>
            <a:miter lim="800000"/>
            <a:headEnd/>
            <a:tailEnd/>
          </a:ln>
        </p:spPr>
      </p:pic>
      <p:pic>
        <p:nvPicPr>
          <p:cNvPr id="16" name="图形 18432" descr="群组"/>
          <p:cNvPicPr>
            <a:picLocks noChangeAspect="1"/>
          </p:cNvPicPr>
          <p:nvPr/>
        </p:nvPicPr>
        <p:blipFill>
          <a:blip r:embed="rId3" cstate="print"/>
          <a:srcRect/>
          <a:stretch>
            <a:fillRect/>
          </a:stretch>
        </p:blipFill>
        <p:spPr bwMode="auto">
          <a:xfrm>
            <a:off x="2892425" y="2023517"/>
            <a:ext cx="720725" cy="720725"/>
          </a:xfrm>
          <a:prstGeom prst="rect">
            <a:avLst/>
          </a:prstGeom>
          <a:noFill/>
          <a:ln w="9525">
            <a:noFill/>
            <a:miter lim="800000"/>
            <a:headEnd/>
            <a:tailEnd/>
          </a:ln>
        </p:spPr>
      </p:pic>
      <p:pic>
        <p:nvPicPr>
          <p:cNvPr id="17" name="图形 18434" descr="握手"/>
          <p:cNvPicPr>
            <a:picLocks noChangeAspect="1"/>
          </p:cNvPicPr>
          <p:nvPr/>
        </p:nvPicPr>
        <p:blipFill>
          <a:blip r:embed="rId4" cstate="print"/>
          <a:srcRect/>
          <a:stretch>
            <a:fillRect/>
          </a:stretch>
        </p:blipFill>
        <p:spPr bwMode="auto">
          <a:xfrm>
            <a:off x="2892425" y="3363367"/>
            <a:ext cx="720725" cy="719137"/>
          </a:xfrm>
          <a:prstGeom prst="rect">
            <a:avLst/>
          </a:prstGeom>
          <a:noFill/>
          <a:ln w="9525">
            <a:noFill/>
            <a:miter lim="800000"/>
            <a:headEnd/>
            <a:tailEnd/>
          </a:ln>
        </p:spPr>
      </p:pic>
      <p:pic>
        <p:nvPicPr>
          <p:cNvPr id="18" name="图形 18437" descr="禁止标志"/>
          <p:cNvPicPr>
            <a:picLocks noChangeAspect="1"/>
          </p:cNvPicPr>
          <p:nvPr/>
        </p:nvPicPr>
        <p:blipFill>
          <a:blip r:embed="rId5" cstate="print"/>
          <a:srcRect/>
          <a:stretch>
            <a:fillRect/>
          </a:stretch>
        </p:blipFill>
        <p:spPr bwMode="auto">
          <a:xfrm>
            <a:off x="6256338" y="699542"/>
            <a:ext cx="719137" cy="719137"/>
          </a:xfrm>
          <a:prstGeom prst="rect">
            <a:avLst/>
          </a:prstGeom>
          <a:noFill/>
          <a:ln w="9525">
            <a:noFill/>
            <a:miter lim="800000"/>
            <a:headEnd/>
            <a:tailEnd/>
          </a:ln>
        </p:spPr>
      </p:pic>
      <p:pic>
        <p:nvPicPr>
          <p:cNvPr id="19" name="图形 18441" descr="正义天平"/>
          <p:cNvPicPr>
            <a:picLocks noChangeAspect="1"/>
          </p:cNvPicPr>
          <p:nvPr/>
        </p:nvPicPr>
        <p:blipFill>
          <a:blip r:embed="rId6" cstate="print"/>
          <a:srcRect/>
          <a:stretch>
            <a:fillRect/>
          </a:stretch>
        </p:blipFill>
        <p:spPr bwMode="auto">
          <a:xfrm>
            <a:off x="6256338" y="3171279"/>
            <a:ext cx="719137" cy="720725"/>
          </a:xfrm>
          <a:prstGeom prst="rect">
            <a:avLst/>
          </a:prstGeom>
          <a:noFill/>
          <a:ln w="9525">
            <a:noFill/>
            <a:miter lim="800000"/>
            <a:headEnd/>
            <a:tailEnd/>
          </a:ln>
        </p:spPr>
      </p:pic>
      <p:pic>
        <p:nvPicPr>
          <p:cNvPr id="20" name="图形 170" descr="跑步"/>
          <p:cNvPicPr>
            <a:picLocks noChangeAspect="1"/>
          </p:cNvPicPr>
          <p:nvPr/>
        </p:nvPicPr>
        <p:blipFill>
          <a:blip r:embed="rId7" cstate="print"/>
          <a:srcRect/>
          <a:stretch>
            <a:fillRect/>
          </a:stretch>
        </p:blipFill>
        <p:spPr bwMode="auto">
          <a:xfrm>
            <a:off x="4635500" y="1950492"/>
            <a:ext cx="719138" cy="720725"/>
          </a:xfrm>
          <a:prstGeom prst="rect">
            <a:avLst/>
          </a:prstGeom>
          <a:noFill/>
          <a:ln w="9525">
            <a:noFill/>
            <a:miter lim="800000"/>
            <a:headEnd/>
            <a:tailEnd/>
          </a:ln>
        </p:spPr>
      </p:pic>
      <p:sp>
        <p:nvSpPr>
          <p:cNvPr id="21" name="文本框 43"/>
          <p:cNvSpPr txBox="1">
            <a:spLocks noChangeArrowheads="1"/>
          </p:cNvSpPr>
          <p:nvPr/>
        </p:nvSpPr>
        <p:spPr bwMode="auto">
          <a:xfrm flipH="1">
            <a:off x="22225" y="2236242"/>
            <a:ext cx="3686175" cy="1054100"/>
          </a:xfrm>
          <a:prstGeom prst="rect">
            <a:avLst/>
          </a:prstGeom>
          <a:noFill/>
          <a:ln w="9525">
            <a:noFill/>
            <a:miter lim="800000"/>
            <a:headEnd/>
            <a:tailEnd/>
          </a:ln>
        </p:spPr>
        <p:txBody>
          <a:bodyPr>
            <a:spAutoFit/>
          </a:bodyPr>
          <a:lstStyle/>
          <a:p>
            <a:pPr>
              <a:lnSpc>
                <a:spcPts val="2500"/>
              </a:lnSpc>
            </a:pPr>
            <a:r>
              <a:rPr lang="zh-CN" altLang="en-US" sz="1800" b="1">
                <a:latin typeface="微软雅黑" pitchFamily="34" charset="-122"/>
                <a:ea typeface="微软雅黑" pitchFamily="34" charset="-122"/>
              </a:rPr>
              <a:t>遵守秩序</a:t>
            </a:r>
            <a:endParaRPr lang="en-US" altLang="zh-CN" sz="1800" b="1">
              <a:latin typeface="微软雅黑" pitchFamily="34" charset="-122"/>
              <a:ea typeface="微软雅黑" pitchFamily="34" charset="-122"/>
            </a:endParaRPr>
          </a:p>
          <a:p>
            <a:pPr>
              <a:lnSpc>
                <a:spcPts val="2500"/>
              </a:lnSpc>
            </a:pPr>
            <a:r>
              <a:rPr lang="zh-CN" altLang="en-US" sz="1400">
                <a:solidFill>
                  <a:srgbClr val="7F7F7F"/>
                </a:solidFill>
                <a:latin typeface="微软雅黑" pitchFamily="34" charset="-122"/>
                <a:ea typeface="微软雅黑" pitchFamily="34" charset="-122"/>
              </a:rPr>
              <a:t>集体活动中遵守排队秩序，日常生活中维护公共场所秩序，校外活动中遵守公共秩序。</a:t>
            </a:r>
            <a:endParaRPr lang="en-US" altLang="zh-CN" sz="1400">
              <a:solidFill>
                <a:srgbClr val="7F7F7F"/>
              </a:solidFill>
              <a:latin typeface="微软雅黑" pitchFamily="34" charset="-122"/>
              <a:ea typeface="微软雅黑" pitchFamily="34" charset="-122"/>
            </a:endParaRPr>
          </a:p>
        </p:txBody>
      </p:sp>
      <p:sp>
        <p:nvSpPr>
          <p:cNvPr id="22" name="文本框 44"/>
          <p:cNvSpPr txBox="1">
            <a:spLocks noChangeArrowheads="1"/>
          </p:cNvSpPr>
          <p:nvPr/>
        </p:nvSpPr>
        <p:spPr bwMode="auto">
          <a:xfrm flipH="1">
            <a:off x="22225" y="3604667"/>
            <a:ext cx="3692525" cy="1054100"/>
          </a:xfrm>
          <a:prstGeom prst="rect">
            <a:avLst/>
          </a:prstGeom>
          <a:noFill/>
          <a:ln w="9525">
            <a:noFill/>
            <a:miter lim="800000"/>
            <a:headEnd/>
            <a:tailEnd/>
          </a:ln>
        </p:spPr>
        <p:txBody>
          <a:bodyPr>
            <a:spAutoFit/>
          </a:bodyPr>
          <a:lstStyle/>
          <a:p>
            <a:pPr>
              <a:lnSpc>
                <a:spcPts val="2500"/>
              </a:lnSpc>
            </a:pPr>
            <a:r>
              <a:rPr lang="zh-CN" altLang="en-US" sz="1800" b="1">
                <a:latin typeface="微软雅黑" pitchFamily="34" charset="-122"/>
                <a:ea typeface="微软雅黑" pitchFamily="34" charset="-122"/>
              </a:rPr>
              <a:t>信守承诺</a:t>
            </a:r>
            <a:endParaRPr lang="en-US" altLang="zh-CN" b="1">
              <a:latin typeface="微软雅黑" pitchFamily="34" charset="-122"/>
              <a:ea typeface="微软雅黑" pitchFamily="34" charset="-122"/>
            </a:endParaRPr>
          </a:p>
          <a:p>
            <a:pPr>
              <a:lnSpc>
                <a:spcPts val="2500"/>
              </a:lnSpc>
            </a:pPr>
            <a:r>
              <a:rPr lang="zh-CN" altLang="en-US" sz="1400">
                <a:solidFill>
                  <a:srgbClr val="7F7F7F"/>
                </a:solidFill>
                <a:latin typeface="微软雅黑" pitchFamily="34" charset="-122"/>
                <a:ea typeface="微软雅黑" pitchFamily="34" charset="-122"/>
              </a:rPr>
              <a:t>爱惜自己的信用记录，遵守承诺的事情，做诚信学子。</a:t>
            </a:r>
          </a:p>
        </p:txBody>
      </p:sp>
      <p:sp>
        <p:nvSpPr>
          <p:cNvPr id="23" name="文本框 45"/>
          <p:cNvSpPr txBox="1">
            <a:spLocks noChangeArrowheads="1"/>
          </p:cNvSpPr>
          <p:nvPr/>
        </p:nvSpPr>
        <p:spPr bwMode="auto">
          <a:xfrm flipH="1">
            <a:off x="6804025" y="1394867"/>
            <a:ext cx="2339975" cy="1054100"/>
          </a:xfrm>
          <a:prstGeom prst="rect">
            <a:avLst/>
          </a:prstGeom>
          <a:noFill/>
          <a:ln w="9525">
            <a:noFill/>
            <a:miter lim="800000"/>
            <a:headEnd/>
            <a:tailEnd/>
          </a:ln>
        </p:spPr>
        <p:txBody>
          <a:bodyPr>
            <a:spAutoFit/>
          </a:bodyPr>
          <a:lstStyle/>
          <a:p>
            <a:pPr>
              <a:lnSpc>
                <a:spcPts val="2500"/>
              </a:lnSpc>
            </a:pPr>
            <a:r>
              <a:rPr lang="zh-CN" altLang="en-US" sz="1800" b="1">
                <a:latin typeface="微软雅黑" pitchFamily="34" charset="-122"/>
                <a:ea typeface="微软雅黑" pitchFamily="34" charset="-122"/>
              </a:rPr>
              <a:t>遵守纪律</a:t>
            </a:r>
            <a:endParaRPr lang="en-US" altLang="zh-CN" sz="1800" b="1">
              <a:latin typeface="微软雅黑" pitchFamily="34" charset="-122"/>
              <a:ea typeface="微软雅黑" pitchFamily="34" charset="-122"/>
            </a:endParaRPr>
          </a:p>
          <a:p>
            <a:pPr>
              <a:lnSpc>
                <a:spcPts val="2500"/>
              </a:lnSpc>
            </a:pPr>
            <a:r>
              <a:rPr lang="zh-CN" altLang="en-US" sz="1400">
                <a:solidFill>
                  <a:srgbClr val="7F7F7F"/>
                </a:solidFill>
                <a:latin typeface="微软雅黑" pitchFamily="34" charset="-122"/>
                <a:ea typeface="微软雅黑" pitchFamily="34" charset="-122"/>
              </a:rPr>
              <a:t>遵守各项校规校纪，特别是日常行为规范和考试纪律。</a:t>
            </a:r>
          </a:p>
        </p:txBody>
      </p:sp>
      <p:sp>
        <p:nvSpPr>
          <p:cNvPr id="24" name="文本框 46"/>
          <p:cNvSpPr txBox="1">
            <a:spLocks noChangeArrowheads="1"/>
          </p:cNvSpPr>
          <p:nvPr/>
        </p:nvSpPr>
        <p:spPr bwMode="auto">
          <a:xfrm flipH="1">
            <a:off x="6804025" y="3604667"/>
            <a:ext cx="2339975" cy="1054100"/>
          </a:xfrm>
          <a:prstGeom prst="rect">
            <a:avLst/>
          </a:prstGeom>
          <a:noFill/>
          <a:ln w="9525">
            <a:noFill/>
            <a:miter lim="800000"/>
            <a:headEnd/>
            <a:tailEnd/>
          </a:ln>
        </p:spPr>
        <p:txBody>
          <a:bodyPr>
            <a:spAutoFit/>
          </a:bodyPr>
          <a:lstStyle/>
          <a:p>
            <a:pPr>
              <a:lnSpc>
                <a:spcPts val="2500"/>
              </a:lnSpc>
            </a:pPr>
            <a:r>
              <a:rPr lang="zh-CN" altLang="en-US" sz="1800" b="1">
                <a:latin typeface="微软雅黑" pitchFamily="34" charset="-122"/>
                <a:ea typeface="微软雅黑" pitchFamily="34" charset="-122"/>
              </a:rPr>
              <a:t>遵守国家法律</a:t>
            </a:r>
            <a:endParaRPr lang="en-US" altLang="zh-CN" sz="1800" b="1">
              <a:latin typeface="微软雅黑" pitchFamily="34" charset="-122"/>
              <a:ea typeface="微软雅黑" pitchFamily="34" charset="-122"/>
            </a:endParaRPr>
          </a:p>
          <a:p>
            <a:pPr>
              <a:lnSpc>
                <a:spcPts val="2500"/>
              </a:lnSpc>
            </a:pPr>
            <a:r>
              <a:rPr lang="zh-CN" altLang="en-US" sz="1400">
                <a:solidFill>
                  <a:srgbClr val="7F7F7F"/>
                </a:solidFill>
                <a:latin typeface="微软雅黑" pitchFamily="34" charset="-122"/>
                <a:ea typeface="微软雅黑" pitchFamily="34" charset="-122"/>
              </a:rPr>
              <a:t>在校期间遵守法律规定的各项要求，在走出校园后，恪守法律法规。</a:t>
            </a:r>
          </a:p>
        </p:txBody>
      </p:sp>
      <p:grpSp>
        <p:nvGrpSpPr>
          <p:cNvPr id="25" name="组合 5"/>
          <p:cNvGrpSpPr>
            <a:grpSpLocks/>
          </p:cNvGrpSpPr>
          <p:nvPr/>
        </p:nvGrpSpPr>
        <p:grpSpPr bwMode="auto">
          <a:xfrm>
            <a:off x="3635896" y="1059582"/>
            <a:ext cx="877887" cy="2681288"/>
            <a:chOff x="4124326" y="1343025"/>
            <a:chExt cx="1478896" cy="4164157"/>
          </a:xfrm>
        </p:grpSpPr>
        <p:cxnSp>
          <p:nvCxnSpPr>
            <p:cNvPr id="26" name="直接连接符 25"/>
            <p:cNvCxnSpPr/>
            <p:nvPr/>
          </p:nvCxnSpPr>
          <p:spPr>
            <a:xfrm>
              <a:off x="4875808" y="1350422"/>
              <a:ext cx="0" cy="41567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135023" y="1343025"/>
              <a:ext cx="74346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135023" y="5507182"/>
              <a:ext cx="74346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124326" y="3428801"/>
              <a:ext cx="1478896"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30" name="直接连接符 29"/>
          <p:cNvCxnSpPr>
            <a:cxnSpLocks/>
          </p:cNvCxnSpPr>
          <p:nvPr/>
        </p:nvCxnSpPr>
        <p:spPr>
          <a:xfrm flipH="1">
            <a:off x="5890146" y="1064345"/>
            <a:ext cx="0" cy="2676525"/>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888558" y="1059582"/>
            <a:ext cx="441325"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888558" y="3740870"/>
            <a:ext cx="441325"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cxnSpLocks/>
          </p:cNvCxnSpPr>
          <p:nvPr/>
        </p:nvCxnSpPr>
        <p:spPr>
          <a:xfrm>
            <a:off x="5523433" y="2402607"/>
            <a:ext cx="365125"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73795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457200" y="1181199"/>
            <a:ext cx="8229600" cy="1102519"/>
          </a:xfrm>
        </p:spPr>
        <p:txBody>
          <a:bodyPr/>
          <a:lstStyle/>
          <a:p>
            <a:r>
              <a:rPr altLang="zh-CN">
                <a:latin typeface="Comic Sans MS" pitchFamily="66" charset="0"/>
                <a:ea typeface="宋体" pitchFamily="2" charset="-122"/>
              </a:rPr>
              <a:t>End of Lecture 0</a:t>
            </a:r>
          </a:p>
        </p:txBody>
      </p:sp>
    </p:spTree>
    <p:extLst>
      <p:ext uri="{BB962C8B-B14F-4D97-AF65-F5344CB8AC3E}">
        <p14:creationId xmlns:p14="http://schemas.microsoft.com/office/powerpoint/2010/main" val="274817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latin typeface="Comic Sans MS" pitchFamily="66" charset="0"/>
              </a:rPr>
              <a:t>Spatial Data Management &amp; Analysis</a:t>
            </a:r>
            <a:endParaRPr lang="zh-CN" altLang="en-US" dirty="0">
              <a:latin typeface="Comic Sans MS" pitchFamily="66" charset="0"/>
            </a:endParaRPr>
          </a:p>
        </p:txBody>
      </p:sp>
      <p:sp>
        <p:nvSpPr>
          <p:cNvPr id="10" name="矩形 9"/>
          <p:cNvSpPr/>
          <p:nvPr/>
        </p:nvSpPr>
        <p:spPr>
          <a:xfrm>
            <a:off x="159260" y="771550"/>
            <a:ext cx="8856984" cy="98013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lvl="0" algn="just"/>
            <a:r>
              <a:rPr lang="zh-CN" altLang="en-US" sz="1800" b="1">
                <a:solidFill>
                  <a:srgbClr val="C00000"/>
                </a:solidFill>
                <a:latin typeface="Comic Sans MS" pitchFamily="66" charset="0"/>
                <a:ea typeface="微软雅黑" panose="020B0503020204020204" pitchFamily="34" charset="-122"/>
              </a:rPr>
              <a:t>城市交通</a:t>
            </a:r>
            <a:r>
              <a:rPr lang="zh-CN" altLang="en-US" sz="1800" b="1" dirty="0">
                <a:solidFill>
                  <a:srgbClr val="C00000"/>
                </a:solidFill>
                <a:latin typeface="Comic Sans MS" pitchFamily="66" charset="0"/>
                <a:ea typeface="微软雅黑" panose="020B0503020204020204" pitchFamily="34" charset="-122"/>
              </a:rPr>
              <a:t>工具分时租赁、基于路网的城市服务查询、全国产业集群分析、空间位置提取</a:t>
            </a:r>
            <a:r>
              <a:rPr lang="zh-CN" altLang="en-US" sz="1800" b="1">
                <a:solidFill>
                  <a:srgbClr val="C00000"/>
                </a:solidFill>
                <a:latin typeface="Comic Sans MS" pitchFamily="66" charset="0"/>
                <a:ea typeface="微软雅黑" panose="020B0503020204020204" pitchFamily="34" charset="-122"/>
              </a:rPr>
              <a:t>与定位等</a:t>
            </a:r>
            <a:endParaRPr lang="zh-CN" altLang="en-US" sz="1800" dirty="0">
              <a:solidFill>
                <a:srgbClr val="C00000"/>
              </a:solidFill>
              <a:latin typeface="Comic Sans MS" pitchFamily="66" charset="0"/>
            </a:endParaRPr>
          </a:p>
        </p:txBody>
      </p:sp>
      <p:sp>
        <p:nvSpPr>
          <p:cNvPr id="5" name="矩形 4"/>
          <p:cNvSpPr/>
          <p:nvPr/>
        </p:nvSpPr>
        <p:spPr>
          <a:xfrm>
            <a:off x="0" y="1929858"/>
            <a:ext cx="9144000" cy="277512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7" name="图片 6">
            <a:extLst>
              <a:ext uri="{FF2B5EF4-FFF2-40B4-BE49-F238E27FC236}">
                <a16:creationId xmlns:a16="http://schemas.microsoft.com/office/drawing/2014/main" id="{FCBB06B0-ED13-4E1B-969F-F47C1165B77F}"/>
              </a:ext>
            </a:extLst>
          </p:cNvPr>
          <p:cNvPicPr/>
          <p:nvPr/>
        </p:nvPicPr>
        <p:blipFill>
          <a:blip r:embed="rId2">
            <a:extLst>
              <a:ext uri="{28A0092B-C50C-407E-A947-70E740481C1C}">
                <a14:useLocalDpi xmlns:a14="http://schemas.microsoft.com/office/drawing/2010/main" val="0"/>
              </a:ext>
            </a:extLst>
          </a:blip>
          <a:stretch>
            <a:fillRect/>
          </a:stretch>
        </p:blipFill>
        <p:spPr>
          <a:xfrm>
            <a:off x="106898" y="2155138"/>
            <a:ext cx="2721368" cy="1752115"/>
          </a:xfrm>
          <a:prstGeom prst="rect">
            <a:avLst/>
          </a:prstGeom>
          <a:scene3d>
            <a:camera prst="isometricOffAxis1Right"/>
            <a:lightRig rig="threePt" dir="t"/>
          </a:scene3d>
          <a:sp3d>
            <a:bevelT/>
          </a:sp3d>
        </p:spPr>
      </p:pic>
      <p:pic>
        <p:nvPicPr>
          <p:cNvPr id="11" name="图片 10">
            <a:extLst>
              <a:ext uri="{FF2B5EF4-FFF2-40B4-BE49-F238E27FC236}">
                <a16:creationId xmlns:a16="http://schemas.microsoft.com/office/drawing/2014/main" id="{536BEDEF-A8C9-4F51-A01D-FEAC0E0DAF43}"/>
              </a:ext>
            </a:extLst>
          </p:cNvPr>
          <p:cNvPicPr>
            <a:picLocks noChangeAspect="1"/>
          </p:cNvPicPr>
          <p:nvPr/>
        </p:nvPicPr>
        <p:blipFill>
          <a:blip r:embed="rId3"/>
          <a:stretch>
            <a:fillRect/>
          </a:stretch>
        </p:blipFill>
        <p:spPr>
          <a:xfrm>
            <a:off x="1685402" y="2103479"/>
            <a:ext cx="4102677" cy="1749036"/>
          </a:xfrm>
          <a:prstGeom prst="rect">
            <a:avLst/>
          </a:prstGeom>
          <a:scene3d>
            <a:camera prst="isometricOffAxis1Right"/>
            <a:lightRig rig="threePt" dir="t"/>
          </a:scene3d>
          <a:sp3d>
            <a:bevelT/>
          </a:sp3d>
        </p:spPr>
      </p:pic>
      <p:pic>
        <p:nvPicPr>
          <p:cNvPr id="9" name="图片 8">
            <a:extLst>
              <a:ext uri="{FF2B5EF4-FFF2-40B4-BE49-F238E27FC236}">
                <a16:creationId xmlns:a16="http://schemas.microsoft.com/office/drawing/2014/main" id="{4C7D1A71-CA5D-4B5A-92E7-87DA8A87EF75}"/>
              </a:ext>
            </a:extLst>
          </p:cNvPr>
          <p:cNvPicPr>
            <a:picLocks noChangeAspect="1"/>
          </p:cNvPicPr>
          <p:nvPr/>
        </p:nvPicPr>
        <p:blipFill>
          <a:blip r:embed="rId4"/>
          <a:stretch>
            <a:fillRect/>
          </a:stretch>
        </p:blipFill>
        <p:spPr>
          <a:xfrm>
            <a:off x="3736740" y="2159551"/>
            <a:ext cx="2721368" cy="1672900"/>
          </a:xfrm>
          <a:prstGeom prst="rect">
            <a:avLst/>
          </a:prstGeom>
          <a:scene3d>
            <a:camera prst="isometricOffAxis1Right"/>
            <a:lightRig rig="threePt" dir="t"/>
          </a:scene3d>
          <a:sp3d>
            <a:bevelT/>
          </a:sp3d>
        </p:spPr>
      </p:pic>
      <p:sp>
        <p:nvSpPr>
          <p:cNvPr id="12" name="TextBox 4">
            <a:extLst>
              <a:ext uri="{FF2B5EF4-FFF2-40B4-BE49-F238E27FC236}">
                <a16:creationId xmlns:a16="http://schemas.microsoft.com/office/drawing/2014/main" id="{907739D1-6231-407A-8BBA-8DD6307DA551}"/>
              </a:ext>
            </a:extLst>
          </p:cNvPr>
          <p:cNvSpPr txBox="1"/>
          <p:nvPr/>
        </p:nvSpPr>
        <p:spPr>
          <a:xfrm>
            <a:off x="153600" y="4120209"/>
            <a:ext cx="1464176" cy="584775"/>
          </a:xfrm>
          <a:prstGeom prst="rect">
            <a:avLst/>
          </a:prstGeom>
          <a:noFill/>
        </p:spPr>
        <p:txBody>
          <a:bodyPr wrap="square" rtlCol="0">
            <a:spAutoFit/>
          </a:bodyPr>
          <a:lstStyle/>
          <a:p>
            <a:pPr algn="ctr" defTabSz="685800" fontAlgn="auto">
              <a:spcBef>
                <a:spcPts val="0"/>
              </a:spcBef>
              <a:spcAft>
                <a:spcPts val="0"/>
              </a:spcAft>
            </a:pPr>
            <a:r>
              <a:rPr lang="zh-CN" altLang="en-US" sz="1600" b="1" dirty="0">
                <a:solidFill>
                  <a:prstClr val="black"/>
                </a:solidFill>
                <a:latin typeface="微软雅黑" panose="020B0503020204020204" pitchFamily="34" charset="-122"/>
                <a:ea typeface="微软雅黑" panose="020B0503020204020204" pitchFamily="34" charset="-122"/>
              </a:rPr>
              <a:t>交通工具分时租赁</a:t>
            </a:r>
            <a:endParaRPr lang="en-GB" altLang="zh-CN" sz="1600" b="1" dirty="0">
              <a:solidFill>
                <a:prstClr val="black"/>
              </a:solidFill>
              <a:latin typeface="微软雅黑" panose="020B0503020204020204" pitchFamily="34" charset="-122"/>
              <a:ea typeface="微软雅黑" panose="020B0503020204020204" pitchFamily="34" charset="-122"/>
            </a:endParaRPr>
          </a:p>
        </p:txBody>
      </p:sp>
      <p:sp>
        <p:nvSpPr>
          <p:cNvPr id="13" name="TextBox 4">
            <a:extLst>
              <a:ext uri="{FF2B5EF4-FFF2-40B4-BE49-F238E27FC236}">
                <a16:creationId xmlns:a16="http://schemas.microsoft.com/office/drawing/2014/main" id="{F2351A71-C6D3-4816-ACED-E4DB5DA9C80D}"/>
              </a:ext>
            </a:extLst>
          </p:cNvPr>
          <p:cNvSpPr txBox="1"/>
          <p:nvPr/>
        </p:nvSpPr>
        <p:spPr>
          <a:xfrm>
            <a:off x="2123728" y="4120209"/>
            <a:ext cx="1753197" cy="584775"/>
          </a:xfrm>
          <a:prstGeom prst="rect">
            <a:avLst/>
          </a:prstGeom>
          <a:noFill/>
        </p:spPr>
        <p:txBody>
          <a:bodyPr wrap="square" rtlCol="0">
            <a:spAutoFit/>
          </a:bodyPr>
          <a:lstStyle/>
          <a:p>
            <a:pPr algn="ctr" defTabSz="685800" fontAlgn="auto">
              <a:spcBef>
                <a:spcPts val="0"/>
              </a:spcBef>
              <a:spcAft>
                <a:spcPts val="0"/>
              </a:spcAft>
            </a:pPr>
            <a:r>
              <a:rPr lang="zh-CN" altLang="en-US" sz="1600" b="1" dirty="0">
                <a:solidFill>
                  <a:prstClr val="black"/>
                </a:solidFill>
                <a:latin typeface="微软雅黑" panose="020B0503020204020204" pitchFamily="34" charset="-122"/>
                <a:ea typeface="微软雅黑" panose="020B0503020204020204" pitchFamily="34" charset="-122"/>
              </a:rPr>
              <a:t>基于路网的城市服务查询</a:t>
            </a:r>
            <a:endParaRPr lang="en-GB" altLang="zh-CN" sz="1600" b="1" dirty="0">
              <a:solidFill>
                <a:prstClr val="black"/>
              </a:solidFill>
              <a:latin typeface="微软雅黑" panose="020B0503020204020204" pitchFamily="34" charset="-122"/>
              <a:ea typeface="微软雅黑" panose="020B0503020204020204" pitchFamily="34" charset="-122"/>
            </a:endParaRPr>
          </a:p>
        </p:txBody>
      </p:sp>
      <p:sp>
        <p:nvSpPr>
          <p:cNvPr id="26" name="TextBox 4">
            <a:extLst>
              <a:ext uri="{FF2B5EF4-FFF2-40B4-BE49-F238E27FC236}">
                <a16:creationId xmlns:a16="http://schemas.microsoft.com/office/drawing/2014/main" id="{8F25C8E8-F8FC-4EBE-BB82-1A788126490A}"/>
              </a:ext>
            </a:extLst>
          </p:cNvPr>
          <p:cNvSpPr txBox="1"/>
          <p:nvPr/>
        </p:nvSpPr>
        <p:spPr>
          <a:xfrm>
            <a:off x="4304713" y="4098971"/>
            <a:ext cx="1483366" cy="584775"/>
          </a:xfrm>
          <a:prstGeom prst="rect">
            <a:avLst/>
          </a:prstGeom>
          <a:noFill/>
        </p:spPr>
        <p:txBody>
          <a:bodyPr wrap="square" rtlCol="0">
            <a:spAutoFit/>
          </a:bodyPr>
          <a:lstStyle/>
          <a:p>
            <a:pPr algn="ctr" defTabSz="685800" fontAlgn="auto">
              <a:spcBef>
                <a:spcPts val="0"/>
              </a:spcBef>
              <a:spcAft>
                <a:spcPts val="0"/>
              </a:spcAft>
            </a:pPr>
            <a:r>
              <a:rPr lang="zh-CN" altLang="en-US" sz="1600" b="1" dirty="0">
                <a:solidFill>
                  <a:prstClr val="black"/>
                </a:solidFill>
                <a:latin typeface="微软雅黑" panose="020B0503020204020204" pitchFamily="34" charset="-122"/>
                <a:ea typeface="微软雅黑" panose="020B0503020204020204" pitchFamily="34" charset="-122"/>
              </a:rPr>
              <a:t>基于地理的产业集群分析</a:t>
            </a:r>
            <a:endParaRPr lang="en-GB" altLang="zh-CN" sz="1600" b="1" dirty="0">
              <a:solidFill>
                <a:prstClr val="black"/>
              </a:solidFill>
              <a:latin typeface="微软雅黑" panose="020B0503020204020204" pitchFamily="34" charset="-122"/>
              <a:ea typeface="微软雅黑" panose="020B0503020204020204" pitchFamily="34" charset="-122"/>
            </a:endParaRPr>
          </a:p>
        </p:txBody>
      </p:sp>
      <p:sp>
        <p:nvSpPr>
          <p:cNvPr id="15" name="TextBox 4">
            <a:extLst>
              <a:ext uri="{FF2B5EF4-FFF2-40B4-BE49-F238E27FC236}">
                <a16:creationId xmlns:a16="http://schemas.microsoft.com/office/drawing/2014/main" id="{ACDF7931-FD7C-43C0-B315-8579856149C8}"/>
              </a:ext>
            </a:extLst>
          </p:cNvPr>
          <p:cNvSpPr txBox="1"/>
          <p:nvPr/>
        </p:nvSpPr>
        <p:spPr>
          <a:xfrm>
            <a:off x="6781505" y="4141610"/>
            <a:ext cx="1483366" cy="584775"/>
          </a:xfrm>
          <a:prstGeom prst="rect">
            <a:avLst/>
          </a:prstGeom>
          <a:noFill/>
        </p:spPr>
        <p:txBody>
          <a:bodyPr wrap="square" rtlCol="0">
            <a:spAutoFit/>
          </a:bodyPr>
          <a:lstStyle/>
          <a:p>
            <a:pPr algn="ctr" defTabSz="685800" fontAlgn="auto">
              <a:spcBef>
                <a:spcPts val="0"/>
              </a:spcBef>
              <a:spcAft>
                <a:spcPts val="0"/>
              </a:spcAft>
            </a:pPr>
            <a:r>
              <a:rPr lang="zh-CN" altLang="en-US" sz="1600" b="1" dirty="0">
                <a:solidFill>
                  <a:prstClr val="black"/>
                </a:solidFill>
                <a:latin typeface="微软雅黑" panose="020B0503020204020204" pitchFamily="34" charset="-122"/>
                <a:ea typeface="微软雅黑" panose="020B0503020204020204" pitchFamily="34" charset="-122"/>
              </a:rPr>
              <a:t>空间位置提取与定位</a:t>
            </a:r>
            <a:endParaRPr lang="en-GB" altLang="zh-CN" sz="1600" b="1" dirty="0">
              <a:solidFill>
                <a:prstClr val="black"/>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8475A634-BF1E-4776-AC9B-041B320512B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494" r="6695" b="17261"/>
          <a:stretch/>
        </p:blipFill>
        <p:spPr>
          <a:xfrm>
            <a:off x="5868144" y="2070337"/>
            <a:ext cx="3148100" cy="1749036"/>
          </a:xfrm>
          <a:prstGeom prst="rect">
            <a:avLst/>
          </a:prstGeom>
          <a:scene3d>
            <a:camera prst="isometricOffAxis1Right"/>
            <a:lightRig rig="threePt" dir="t"/>
          </a:scene3d>
          <a:sp3d>
            <a:bevelT/>
          </a:sp3d>
        </p:spPr>
      </p:pic>
    </p:spTree>
    <p:extLst>
      <p:ext uri="{BB962C8B-B14F-4D97-AF65-F5344CB8AC3E}">
        <p14:creationId xmlns:p14="http://schemas.microsoft.com/office/powerpoint/2010/main" val="6506871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4165-665E-462E-B926-68D2AE406378}"/>
              </a:ext>
            </a:extLst>
          </p:cNvPr>
          <p:cNvSpPr>
            <a:spLocks noGrp="1"/>
          </p:cNvSpPr>
          <p:nvPr>
            <p:ph type="title"/>
          </p:nvPr>
        </p:nvSpPr>
        <p:spPr/>
        <p:txBody>
          <a:bodyPr/>
          <a:lstStyle/>
          <a:p>
            <a:pPr algn="ctr"/>
            <a:r>
              <a:rPr lang="en-US" altLang="zh-CN">
                <a:latin typeface="Comic Sans MS" pitchFamily="66" charset="0"/>
              </a:rPr>
              <a:t> Transportation related Data</a:t>
            </a:r>
            <a:endParaRPr lang="zh-CN" altLang="en-US" dirty="0">
              <a:latin typeface="Comic Sans MS" pitchFamily="66" charset="0"/>
            </a:endParaRPr>
          </a:p>
        </p:txBody>
      </p:sp>
      <p:grpSp>
        <p:nvGrpSpPr>
          <p:cNvPr id="6" name="组合 5">
            <a:extLst>
              <a:ext uri="{FF2B5EF4-FFF2-40B4-BE49-F238E27FC236}">
                <a16:creationId xmlns:a16="http://schemas.microsoft.com/office/drawing/2014/main" id="{9ACFB090-361D-4070-8318-52078A0B5B98}"/>
              </a:ext>
            </a:extLst>
          </p:cNvPr>
          <p:cNvGrpSpPr/>
          <p:nvPr/>
        </p:nvGrpSpPr>
        <p:grpSpPr>
          <a:xfrm>
            <a:off x="3163299" y="1232592"/>
            <a:ext cx="2631712" cy="2643012"/>
            <a:chOff x="2871531" y="1690301"/>
            <a:chExt cx="3508949" cy="3524016"/>
          </a:xfrm>
        </p:grpSpPr>
        <p:sp>
          <p:nvSpPr>
            <p:cNvPr id="7" name="任意多边形 15">
              <a:extLst>
                <a:ext uri="{FF2B5EF4-FFF2-40B4-BE49-F238E27FC236}">
                  <a16:creationId xmlns:a16="http://schemas.microsoft.com/office/drawing/2014/main" id="{42F590FC-9BA0-4B0E-90CB-AB448AF88885}"/>
                </a:ext>
              </a:extLst>
            </p:cNvPr>
            <p:cNvSpPr/>
            <p:nvPr/>
          </p:nvSpPr>
          <p:spPr>
            <a:xfrm>
              <a:off x="2871531" y="1690301"/>
              <a:ext cx="1714870" cy="1714870"/>
            </a:xfrm>
            <a:custGeom>
              <a:avLst/>
              <a:gdLst>
                <a:gd name="connsiteX0" fmla="*/ 0 w 1714870"/>
                <a:gd name="connsiteY0" fmla="*/ 1714870 h 1714870"/>
                <a:gd name="connsiteX1" fmla="*/ 1714870 w 1714870"/>
                <a:gd name="connsiteY1" fmla="*/ 0 h 1714870"/>
                <a:gd name="connsiteX2" fmla="*/ 1714870 w 1714870"/>
                <a:gd name="connsiteY2" fmla="*/ 1714870 h 1714870"/>
                <a:gd name="connsiteX3" fmla="*/ 0 w 1714870"/>
                <a:gd name="connsiteY3" fmla="*/ 1714870 h 1714870"/>
              </a:gdLst>
              <a:ahLst/>
              <a:cxnLst>
                <a:cxn ang="0">
                  <a:pos x="connsiteX0" y="connsiteY0"/>
                </a:cxn>
                <a:cxn ang="0">
                  <a:pos x="connsiteX1" y="connsiteY1"/>
                </a:cxn>
                <a:cxn ang="0">
                  <a:pos x="connsiteX2" y="connsiteY2"/>
                </a:cxn>
                <a:cxn ang="0">
                  <a:pos x="connsiteX3" y="connsiteY3"/>
                </a:cxn>
              </a:cxnLst>
              <a:rect l="l" t="t" r="r" b="b"/>
              <a:pathLst>
                <a:path w="1714870" h="1714870">
                  <a:moveTo>
                    <a:pt x="0" y="1714870"/>
                  </a:moveTo>
                  <a:cubicBezTo>
                    <a:pt x="0" y="767773"/>
                    <a:pt x="767773" y="0"/>
                    <a:pt x="1714870" y="0"/>
                  </a:cubicBezTo>
                  <a:lnTo>
                    <a:pt x="1714870" y="1714870"/>
                  </a:lnTo>
                  <a:lnTo>
                    <a:pt x="0" y="171487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472718" tIns="472718" rIns="96012" bIns="96012" numCol="1" spcCol="1270" anchor="ctr" anchorCtr="0">
              <a:noAutofit/>
            </a:bodyPr>
            <a:lstStyle/>
            <a:p>
              <a:pPr marL="0" marR="0" lvl="0" indent="0" algn="ctr" defTabSz="600075" rtl="0" eaLnBrk="1" fontAlgn="auto" latinLnBrk="0" hangingPunct="1">
                <a:lnSpc>
                  <a:spcPct val="90000"/>
                </a:lnSpc>
                <a:spcBef>
                  <a:spcPct val="0"/>
                </a:spcBef>
                <a:spcAft>
                  <a:spcPct val="35000"/>
                </a:spcAft>
                <a:buClrTx/>
                <a:buSzTx/>
                <a:buFont typeface="Arial" charset="0"/>
                <a:buNone/>
                <a:tabLst/>
                <a:defRPr/>
              </a:pPr>
              <a:r>
                <a:rPr kumimoji="0" lang="zh-CN" altLang="en-US" sz="135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交通基础数据</a:t>
              </a:r>
              <a:r>
                <a:rPr kumimoji="0" lang="en-US" altLang="en-US" sz="135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Basic Data</a:t>
              </a:r>
            </a:p>
          </p:txBody>
        </p:sp>
        <p:sp>
          <p:nvSpPr>
            <p:cNvPr id="8" name="任意多边形 16">
              <a:extLst>
                <a:ext uri="{FF2B5EF4-FFF2-40B4-BE49-F238E27FC236}">
                  <a16:creationId xmlns:a16="http://schemas.microsoft.com/office/drawing/2014/main" id="{31904245-CEFF-4F59-BA46-C417DE0D1776}"/>
                </a:ext>
              </a:extLst>
            </p:cNvPr>
            <p:cNvSpPr/>
            <p:nvPr/>
          </p:nvSpPr>
          <p:spPr>
            <a:xfrm>
              <a:off x="4665610" y="1690301"/>
              <a:ext cx="1714870" cy="1714870"/>
            </a:xfrm>
            <a:custGeom>
              <a:avLst/>
              <a:gdLst>
                <a:gd name="connsiteX0" fmla="*/ 0 w 1714870"/>
                <a:gd name="connsiteY0" fmla="*/ 1714870 h 1714870"/>
                <a:gd name="connsiteX1" fmla="*/ 1714870 w 1714870"/>
                <a:gd name="connsiteY1" fmla="*/ 0 h 1714870"/>
                <a:gd name="connsiteX2" fmla="*/ 1714870 w 1714870"/>
                <a:gd name="connsiteY2" fmla="*/ 1714870 h 1714870"/>
                <a:gd name="connsiteX3" fmla="*/ 0 w 1714870"/>
                <a:gd name="connsiteY3" fmla="*/ 1714870 h 1714870"/>
              </a:gdLst>
              <a:ahLst/>
              <a:cxnLst>
                <a:cxn ang="0">
                  <a:pos x="connsiteX0" y="connsiteY0"/>
                </a:cxn>
                <a:cxn ang="0">
                  <a:pos x="connsiteX1" y="connsiteY1"/>
                </a:cxn>
                <a:cxn ang="0">
                  <a:pos x="connsiteX2" y="connsiteY2"/>
                </a:cxn>
                <a:cxn ang="0">
                  <a:pos x="connsiteX3" y="connsiteY3"/>
                </a:cxn>
              </a:cxnLst>
              <a:rect l="l" t="t" r="r" b="b"/>
              <a:pathLst>
                <a:path w="1714870" h="1714870">
                  <a:moveTo>
                    <a:pt x="0" y="0"/>
                  </a:moveTo>
                  <a:cubicBezTo>
                    <a:pt x="947097" y="0"/>
                    <a:pt x="1714870" y="767773"/>
                    <a:pt x="1714870" y="1714870"/>
                  </a:cubicBezTo>
                  <a:lnTo>
                    <a:pt x="0" y="1714870"/>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7067804"/>
                <a:satOff val="11885"/>
                <a:lumOff val="5752"/>
                <a:alphaOff val="0"/>
              </a:schemeClr>
            </a:fillRef>
            <a:effectRef idx="1">
              <a:schemeClr val="accent5">
                <a:hueOff val="-7067804"/>
                <a:satOff val="11885"/>
                <a:lumOff val="5752"/>
                <a:alphaOff val="0"/>
              </a:schemeClr>
            </a:effectRef>
            <a:fontRef idx="minor">
              <a:schemeClr val="dk1"/>
            </a:fontRef>
          </p:style>
          <p:txBody>
            <a:bodyPr spcFirstLastPara="0" vert="horz" wrap="square" lIns="96012" tIns="472718" rIns="472718" bIns="96012" numCol="1" spcCol="1270" anchor="ctr" anchorCtr="0">
              <a:noAutofit/>
            </a:bodyPr>
            <a:lstStyle/>
            <a:p>
              <a:pPr marL="0" marR="0" lvl="0" indent="0" algn="ctr" defTabSz="600075" rtl="0" eaLnBrk="1" fontAlgn="auto" latinLnBrk="0" hangingPunct="1">
                <a:lnSpc>
                  <a:spcPct val="90000"/>
                </a:lnSpc>
                <a:spcBef>
                  <a:spcPct val="0"/>
                </a:spcBef>
                <a:spcAft>
                  <a:spcPct val="35000"/>
                </a:spcAft>
                <a:buClrTx/>
                <a:buSzTx/>
                <a:buFont typeface="Arial" charset="0"/>
                <a:buNone/>
                <a:tabLst/>
                <a:defRPr/>
              </a:pPr>
              <a:r>
                <a:rPr kumimoji="0" lang="zh-CN" altLang="en-US" sz="135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动态运行数据</a:t>
              </a:r>
              <a:r>
                <a:rPr kumimoji="0" lang="en-US" altLang="en-US" sz="135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Dynamic Data</a:t>
              </a:r>
            </a:p>
          </p:txBody>
        </p:sp>
        <p:sp>
          <p:nvSpPr>
            <p:cNvPr id="10" name="任意多边形 20">
              <a:extLst>
                <a:ext uri="{FF2B5EF4-FFF2-40B4-BE49-F238E27FC236}">
                  <a16:creationId xmlns:a16="http://schemas.microsoft.com/office/drawing/2014/main" id="{195A3021-D730-41A3-808A-D0735E7D8F70}"/>
                </a:ext>
              </a:extLst>
            </p:cNvPr>
            <p:cNvSpPr/>
            <p:nvPr/>
          </p:nvSpPr>
          <p:spPr>
            <a:xfrm>
              <a:off x="4665610" y="3499446"/>
              <a:ext cx="1714870" cy="1714871"/>
            </a:xfrm>
            <a:custGeom>
              <a:avLst/>
              <a:gdLst>
                <a:gd name="connsiteX0" fmla="*/ 0 w 1714870"/>
                <a:gd name="connsiteY0" fmla="*/ 1714870 h 1714870"/>
                <a:gd name="connsiteX1" fmla="*/ 1714870 w 1714870"/>
                <a:gd name="connsiteY1" fmla="*/ 0 h 1714870"/>
                <a:gd name="connsiteX2" fmla="*/ 1714870 w 1714870"/>
                <a:gd name="connsiteY2" fmla="*/ 1714870 h 1714870"/>
                <a:gd name="connsiteX3" fmla="*/ 0 w 1714870"/>
                <a:gd name="connsiteY3" fmla="*/ 1714870 h 1714870"/>
              </a:gdLst>
              <a:ahLst/>
              <a:cxnLst>
                <a:cxn ang="0">
                  <a:pos x="connsiteX0" y="connsiteY0"/>
                </a:cxn>
                <a:cxn ang="0">
                  <a:pos x="connsiteX1" y="connsiteY1"/>
                </a:cxn>
                <a:cxn ang="0">
                  <a:pos x="connsiteX2" y="connsiteY2"/>
                </a:cxn>
                <a:cxn ang="0">
                  <a:pos x="connsiteX3" y="connsiteY3"/>
                </a:cxn>
              </a:cxnLst>
              <a:rect l="l" t="t" r="r" b="b"/>
              <a:pathLst>
                <a:path w="1714870" h="1714870">
                  <a:moveTo>
                    <a:pt x="1714870" y="0"/>
                  </a:moveTo>
                  <a:cubicBezTo>
                    <a:pt x="1714870" y="947097"/>
                    <a:pt x="947097" y="1714870"/>
                    <a:pt x="0" y="1714870"/>
                  </a:cubicBezTo>
                  <a:lnTo>
                    <a:pt x="0" y="0"/>
                  </a:lnTo>
                  <a:lnTo>
                    <a:pt x="171487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4135609"/>
                <a:satOff val="23771"/>
                <a:lumOff val="11503"/>
                <a:alphaOff val="0"/>
              </a:schemeClr>
            </a:fillRef>
            <a:effectRef idx="1">
              <a:schemeClr val="accent5">
                <a:hueOff val="-14135609"/>
                <a:satOff val="23771"/>
                <a:lumOff val="11503"/>
                <a:alphaOff val="0"/>
              </a:schemeClr>
            </a:effectRef>
            <a:fontRef idx="minor">
              <a:schemeClr val="dk1"/>
            </a:fontRef>
          </p:style>
          <p:txBody>
            <a:bodyPr spcFirstLastPara="0" vert="horz" wrap="square" lIns="96012" tIns="96013" rIns="472717" bIns="472718" numCol="1" spcCol="1270" anchor="ctr" anchorCtr="0">
              <a:noAutofit/>
            </a:bodyPr>
            <a:lstStyle/>
            <a:p>
              <a:pPr marL="0" marR="0" lvl="0" indent="0" algn="ctr" defTabSz="600075" rtl="0" eaLnBrk="1" fontAlgn="auto" latinLnBrk="0" hangingPunct="1">
                <a:lnSpc>
                  <a:spcPct val="90000"/>
                </a:lnSpc>
                <a:spcBef>
                  <a:spcPct val="0"/>
                </a:spcBef>
                <a:spcAft>
                  <a:spcPct val="35000"/>
                </a:spcAft>
                <a:buClrTx/>
                <a:buSzTx/>
                <a:buFont typeface="Arial" charset="0"/>
                <a:buNone/>
                <a:tabLst/>
                <a:defRPr/>
              </a:pPr>
              <a:r>
                <a:rPr kumimoji="0" lang="zh-CN" altLang="en-US" sz="135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交通调查数据</a:t>
              </a:r>
              <a:r>
                <a:rPr kumimoji="0" lang="en-US" altLang="en-US" sz="135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Census Data</a:t>
              </a:r>
            </a:p>
          </p:txBody>
        </p:sp>
        <p:sp>
          <p:nvSpPr>
            <p:cNvPr id="11" name="任意多边形 23">
              <a:extLst>
                <a:ext uri="{FF2B5EF4-FFF2-40B4-BE49-F238E27FC236}">
                  <a16:creationId xmlns:a16="http://schemas.microsoft.com/office/drawing/2014/main" id="{3E0AC9FC-1D42-4D3D-A602-8006AE1B3EE0}"/>
                </a:ext>
              </a:extLst>
            </p:cNvPr>
            <p:cNvSpPr/>
            <p:nvPr/>
          </p:nvSpPr>
          <p:spPr>
            <a:xfrm>
              <a:off x="2871531" y="3484380"/>
              <a:ext cx="1714870" cy="1714870"/>
            </a:xfrm>
            <a:custGeom>
              <a:avLst/>
              <a:gdLst>
                <a:gd name="connsiteX0" fmla="*/ 0 w 1714870"/>
                <a:gd name="connsiteY0" fmla="*/ 1714870 h 1714870"/>
                <a:gd name="connsiteX1" fmla="*/ 1714870 w 1714870"/>
                <a:gd name="connsiteY1" fmla="*/ 0 h 1714870"/>
                <a:gd name="connsiteX2" fmla="*/ 1714870 w 1714870"/>
                <a:gd name="connsiteY2" fmla="*/ 1714870 h 1714870"/>
                <a:gd name="connsiteX3" fmla="*/ 0 w 1714870"/>
                <a:gd name="connsiteY3" fmla="*/ 1714870 h 1714870"/>
              </a:gdLst>
              <a:ahLst/>
              <a:cxnLst>
                <a:cxn ang="0">
                  <a:pos x="connsiteX0" y="connsiteY0"/>
                </a:cxn>
                <a:cxn ang="0">
                  <a:pos x="connsiteX1" y="connsiteY1"/>
                </a:cxn>
                <a:cxn ang="0">
                  <a:pos x="connsiteX2" y="connsiteY2"/>
                </a:cxn>
                <a:cxn ang="0">
                  <a:pos x="connsiteX3" y="connsiteY3"/>
                </a:cxn>
              </a:cxnLst>
              <a:rect l="l" t="t" r="r" b="b"/>
              <a:pathLst>
                <a:path w="1714870" h="1714870">
                  <a:moveTo>
                    <a:pt x="1714870" y="1714870"/>
                  </a:moveTo>
                  <a:cubicBezTo>
                    <a:pt x="767773" y="1714870"/>
                    <a:pt x="0" y="947097"/>
                    <a:pt x="0" y="0"/>
                  </a:cubicBezTo>
                  <a:lnTo>
                    <a:pt x="1714870" y="0"/>
                  </a:lnTo>
                  <a:lnTo>
                    <a:pt x="1714870" y="1714870"/>
                  </a:lnTo>
                  <a:close/>
                </a:path>
              </a:pathLst>
            </a:custGeom>
            <a:gradFill rotWithShape="0">
              <a:gsLst>
                <a:gs pos="0">
                  <a:schemeClr val="accent5">
                    <a:hueOff val="3257024"/>
                    <a:satOff val="11196"/>
                    <a:lumOff val="-53726"/>
                    <a:alphaOff val="0"/>
                    <a:tint val="50000"/>
                    <a:satMod val="300000"/>
                  </a:schemeClr>
                </a:gs>
                <a:gs pos="35000">
                  <a:schemeClr val="accent5">
                    <a:hueOff val="3257024"/>
                    <a:satOff val="11196"/>
                    <a:lumOff val="-53726"/>
                    <a:alphaOff val="0"/>
                    <a:tint val="37000"/>
                    <a:satMod val="300000"/>
                  </a:schemeClr>
                </a:gs>
                <a:gs pos="3325">
                  <a:srgbClr val="AEAEE2"/>
                </a:gs>
                <a:gs pos="100000">
                  <a:schemeClr val="accent5">
                    <a:hueOff val="3257024"/>
                    <a:satOff val="11196"/>
                    <a:lumOff val="-53726"/>
                    <a:alphaOff val="0"/>
                    <a:tint val="15000"/>
                    <a:satMod val="350000"/>
                  </a:schemeClr>
                </a:gs>
              </a:gsLst>
            </a:gra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5">
                <a:hueOff val="-21203412"/>
                <a:satOff val="35656"/>
                <a:lumOff val="17255"/>
                <a:alphaOff val="0"/>
              </a:schemeClr>
            </a:effectRef>
            <a:fontRef idx="minor">
              <a:schemeClr val="dk1"/>
            </a:fontRef>
          </p:style>
          <p:txBody>
            <a:bodyPr spcFirstLastPara="0" vert="horz" wrap="square" lIns="472718" tIns="96012" rIns="96012" bIns="472718" numCol="1" spcCol="1270" anchor="ctr" anchorCtr="0">
              <a:noAutofit/>
            </a:bodyPr>
            <a:lstStyle/>
            <a:p>
              <a:pPr marL="0" marR="0" lvl="0" indent="0" algn="ctr" defTabSz="600075" rtl="0" eaLnBrk="1" fontAlgn="auto" latinLnBrk="0" hangingPunct="1">
                <a:lnSpc>
                  <a:spcPct val="90000"/>
                </a:lnSpc>
                <a:spcBef>
                  <a:spcPct val="0"/>
                </a:spcBef>
                <a:spcAft>
                  <a:spcPct val="35000"/>
                </a:spcAft>
                <a:buClrTx/>
                <a:buSzTx/>
                <a:buFont typeface="Arial" charset="0"/>
                <a:buNone/>
                <a:tabLst/>
                <a:defRPr/>
              </a:pPr>
              <a:r>
                <a:rPr kumimoji="0" lang="zh-CN" altLang="en-US" sz="135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城市活动数据</a:t>
              </a:r>
              <a:r>
                <a:rPr kumimoji="0" lang="en-US" altLang="en-US" sz="135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rPr>
                <a:t>Context Data</a:t>
              </a:r>
            </a:p>
          </p:txBody>
        </p:sp>
        <p:sp>
          <p:nvSpPr>
            <p:cNvPr id="12" name="环形箭头 25">
              <a:extLst>
                <a:ext uri="{FF2B5EF4-FFF2-40B4-BE49-F238E27FC236}">
                  <a16:creationId xmlns:a16="http://schemas.microsoft.com/office/drawing/2014/main" id="{1A8E370E-6243-464D-82A9-1C62B08D8F5E}"/>
                </a:ext>
              </a:extLst>
            </p:cNvPr>
            <p:cNvSpPr/>
            <p:nvPr/>
          </p:nvSpPr>
          <p:spPr>
            <a:xfrm>
              <a:off x="4338023" y="3133312"/>
              <a:ext cx="592085" cy="514857"/>
            </a:xfrm>
            <a:prstGeom prst="circularArrow">
              <a:avLst/>
            </a:prstGeom>
            <a:scene3d>
              <a:camera prst="orthographicFront"/>
              <a:lightRig rig="flat" dir="t"/>
            </a:scene3d>
            <a:sp3d prstMaterial="dkEdge">
              <a:bevelT w="8200" h="38100"/>
            </a:sp3d>
          </p:spPr>
          <p:style>
            <a:lnRef idx="1">
              <a:schemeClr val="lt1">
                <a:hueOff val="0"/>
                <a:satOff val="0"/>
                <a:lumOff val="0"/>
                <a:alphaOff val="0"/>
              </a:schemeClr>
            </a:lnRef>
            <a:fillRef idx="2">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685800" rtl="0" eaLnBrk="1" fontAlgn="auto" latinLnBrk="0" hangingPunct="1">
                <a:lnSpc>
                  <a:spcPct val="100000"/>
                </a:lnSpc>
                <a:spcBef>
                  <a:spcPts val="0"/>
                </a:spcBef>
                <a:spcAft>
                  <a:spcPts val="0"/>
                </a:spcAft>
                <a:buClrTx/>
                <a:buSzTx/>
                <a:buFont typeface="Arial" charset="0"/>
                <a:buNone/>
                <a:tabLst/>
                <a:defRPr/>
              </a:pPr>
              <a:endParaRPr kumimoji="0" lang="zh-CN" altLang="en-US" sz="1350" b="0" i="0" u="none" strike="noStrike" kern="1200" cap="none" spc="0" normalizeH="0" baseline="0" noProof="0">
                <a:ln>
                  <a:noFill/>
                </a:ln>
                <a:solidFill>
                  <a:prstClr val="black"/>
                </a:solidFill>
                <a:effectLst/>
                <a:uLnTx/>
                <a:uFillTx/>
                <a:latin typeface="Century Gothic" panose="020B0502020202020204"/>
                <a:ea typeface="宋体" panose="02010600030101010101" pitchFamily="2" charset="-122"/>
                <a:cs typeface="+mn-cs"/>
              </a:endParaRPr>
            </a:p>
          </p:txBody>
        </p:sp>
        <p:sp>
          <p:nvSpPr>
            <p:cNvPr id="13" name="环形箭头 26">
              <a:extLst>
                <a:ext uri="{FF2B5EF4-FFF2-40B4-BE49-F238E27FC236}">
                  <a16:creationId xmlns:a16="http://schemas.microsoft.com/office/drawing/2014/main" id="{D0464E1A-DAC7-42EC-8FF3-F9FB7F95C53D}"/>
                </a:ext>
              </a:extLst>
            </p:cNvPr>
            <p:cNvSpPr/>
            <p:nvPr/>
          </p:nvSpPr>
          <p:spPr>
            <a:xfrm rot="10800000">
              <a:off x="4343307" y="3231529"/>
              <a:ext cx="592085" cy="514857"/>
            </a:xfrm>
            <a:prstGeom prst="circularArrow">
              <a:avLst/>
            </a:prstGeom>
            <a:scene3d>
              <a:camera prst="orthographicFront"/>
              <a:lightRig rig="flat" dir="t"/>
            </a:scene3d>
            <a:sp3d prstMaterial="dkEdge">
              <a:bevelT w="8200" h="38100"/>
            </a:sp3d>
          </p:spPr>
          <p:style>
            <a:lnRef idx="1">
              <a:schemeClr val="lt1">
                <a:hueOff val="0"/>
                <a:satOff val="0"/>
                <a:lumOff val="0"/>
                <a:alphaOff val="0"/>
              </a:schemeClr>
            </a:lnRef>
            <a:fillRef idx="2">
              <a:schemeClr val="accent5">
                <a:tint val="40000"/>
                <a:hueOff val="0"/>
                <a:satOff val="0"/>
                <a:lumOff val="0"/>
                <a:alphaOff val="0"/>
              </a:schemeClr>
            </a:fillRef>
            <a:effectRef idx="1">
              <a:schemeClr val="accent5">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685800" rtl="0" eaLnBrk="1" fontAlgn="auto" latinLnBrk="0" hangingPunct="1">
                <a:lnSpc>
                  <a:spcPct val="100000"/>
                </a:lnSpc>
                <a:spcBef>
                  <a:spcPts val="0"/>
                </a:spcBef>
                <a:spcAft>
                  <a:spcPts val="0"/>
                </a:spcAft>
                <a:buClrTx/>
                <a:buSzTx/>
                <a:buFont typeface="Arial" charset="0"/>
                <a:buNone/>
                <a:tabLst/>
                <a:defRPr/>
              </a:pPr>
              <a:endParaRPr kumimoji="0" lang="zh-CN" altLang="en-US" sz="1350" b="0" i="0" u="none" strike="noStrike" kern="1200" cap="none" spc="0" normalizeH="0" baseline="0" noProof="0">
                <a:ln>
                  <a:noFill/>
                </a:ln>
                <a:solidFill>
                  <a:prstClr val="black"/>
                </a:solidFill>
                <a:effectLst/>
                <a:uLnTx/>
                <a:uFillTx/>
                <a:latin typeface="Century Gothic" panose="020B0502020202020204"/>
                <a:ea typeface="宋体" panose="02010600030101010101" pitchFamily="2" charset="-122"/>
                <a:cs typeface="+mn-cs"/>
              </a:endParaRPr>
            </a:p>
          </p:txBody>
        </p:sp>
      </p:grpSp>
      <p:grpSp>
        <p:nvGrpSpPr>
          <p:cNvPr id="14" name="组合 13">
            <a:extLst>
              <a:ext uri="{FF2B5EF4-FFF2-40B4-BE49-F238E27FC236}">
                <a16:creationId xmlns:a16="http://schemas.microsoft.com/office/drawing/2014/main" id="{5646FA64-0357-4599-BEE3-260BD504FA8C}"/>
              </a:ext>
            </a:extLst>
          </p:cNvPr>
          <p:cNvGrpSpPr/>
          <p:nvPr/>
        </p:nvGrpSpPr>
        <p:grpSpPr>
          <a:xfrm>
            <a:off x="1500513" y="763068"/>
            <a:ext cx="2501675" cy="971333"/>
            <a:chOff x="86894" y="1044256"/>
            <a:chExt cx="3335567" cy="1295110"/>
          </a:xfrm>
        </p:grpSpPr>
        <p:pic>
          <p:nvPicPr>
            <p:cNvPr id="15" name="Picture 4">
              <a:extLst>
                <a:ext uri="{FF2B5EF4-FFF2-40B4-BE49-F238E27FC236}">
                  <a16:creationId xmlns:a16="http://schemas.microsoft.com/office/drawing/2014/main" id="{A5ECB4BE-BE53-4125-844C-97DCB822FF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998" y="1044256"/>
              <a:ext cx="1192308" cy="71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a:extLst>
                <a:ext uri="{FF2B5EF4-FFF2-40B4-BE49-F238E27FC236}">
                  <a16:creationId xmlns:a16="http://schemas.microsoft.com/office/drawing/2014/main" id="{896298BD-EB24-4238-96E2-2C742245BE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2993" y="1047645"/>
              <a:ext cx="1288971" cy="733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a:extLst>
                <a:ext uri="{FF2B5EF4-FFF2-40B4-BE49-F238E27FC236}">
                  <a16:creationId xmlns:a16="http://schemas.microsoft.com/office/drawing/2014/main" id="{1EBC1261-BF5F-468D-A468-FD227609056D}"/>
                </a:ext>
              </a:extLst>
            </p:cNvPr>
            <p:cNvSpPr/>
            <p:nvPr/>
          </p:nvSpPr>
          <p:spPr>
            <a:xfrm>
              <a:off x="86894" y="1822302"/>
              <a:ext cx="3240359" cy="517064"/>
            </a:xfrm>
            <a:prstGeom prst="rect">
              <a:avLst/>
            </a:prstGeom>
          </p:spPr>
          <p:txBody>
            <a:bodyPr wrap="square">
              <a:spAutoFit/>
            </a:bodyPr>
            <a:lstStyle/>
            <a:p>
              <a:pPr marL="0" marR="0" lvl="0" indent="0" algn="ctr" defTabSz="685800" rtl="0" eaLnBrk="1" fontAlgn="auto" latinLnBrk="0" hangingPunct="1">
                <a:lnSpc>
                  <a:spcPct val="8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rPr>
                <a:t>基础设施</a:t>
              </a:r>
              <a:endParaRPr kumimoji="0" lang="en-US" altLang="zh-CN"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endParaRPr>
            </a:p>
            <a:p>
              <a:pPr marL="0" marR="0" lvl="0" indent="0" algn="ctr" defTabSz="685800" rtl="0" eaLnBrk="1" fontAlgn="auto" latinLnBrk="0" hangingPunct="1">
                <a:lnSpc>
                  <a:spcPct val="8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黑体-简" panose="00000500000000000000" pitchFamily="2" charset="-122"/>
                  <a:cs typeface="Times New Roman" panose="02020603050405020304" pitchFamily="18" charset="0"/>
                </a:rPr>
                <a:t> </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Infrastructure</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Picture 11">
              <a:extLst>
                <a:ext uri="{FF2B5EF4-FFF2-40B4-BE49-F238E27FC236}">
                  <a16:creationId xmlns:a16="http://schemas.microsoft.com/office/drawing/2014/main" id="{30E9F9D8-C531-48CC-9E14-DB510852692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751" r="13581"/>
            <a:stretch/>
          </p:blipFill>
          <p:spPr bwMode="auto">
            <a:xfrm>
              <a:off x="2593988" y="1085877"/>
              <a:ext cx="828473" cy="76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9" name="组合 18">
            <a:extLst>
              <a:ext uri="{FF2B5EF4-FFF2-40B4-BE49-F238E27FC236}">
                <a16:creationId xmlns:a16="http://schemas.microsoft.com/office/drawing/2014/main" id="{298239BA-FF6D-4F7A-9410-E3E550F755BC}"/>
              </a:ext>
            </a:extLst>
          </p:cNvPr>
          <p:cNvGrpSpPr/>
          <p:nvPr/>
        </p:nvGrpSpPr>
        <p:grpSpPr>
          <a:xfrm>
            <a:off x="1133889" y="1732875"/>
            <a:ext cx="2056769" cy="991521"/>
            <a:chOff x="185997" y="2526558"/>
            <a:chExt cx="2742358" cy="1322028"/>
          </a:xfrm>
        </p:grpSpPr>
        <p:pic>
          <p:nvPicPr>
            <p:cNvPr id="20" name="Picture 9">
              <a:extLst>
                <a:ext uri="{FF2B5EF4-FFF2-40B4-BE49-F238E27FC236}">
                  <a16:creationId xmlns:a16="http://schemas.microsoft.com/office/drawing/2014/main" id="{F3D795F9-CAD6-40A4-8FA0-3581E46459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5997" y="2526558"/>
              <a:ext cx="951497" cy="65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矩形 20">
              <a:extLst>
                <a:ext uri="{FF2B5EF4-FFF2-40B4-BE49-F238E27FC236}">
                  <a16:creationId xmlns:a16="http://schemas.microsoft.com/office/drawing/2014/main" id="{1B8AE0D5-4048-4A14-8825-37606D1763AE}"/>
                </a:ext>
              </a:extLst>
            </p:cNvPr>
            <p:cNvSpPr/>
            <p:nvPr/>
          </p:nvSpPr>
          <p:spPr>
            <a:xfrm>
              <a:off x="320514" y="3233033"/>
              <a:ext cx="2607841" cy="61555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rPr>
                <a:t>车辆和人员</a:t>
              </a:r>
              <a:endParaRPr kumimoji="0" lang="en-US" altLang="zh-CN"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endParaRPr>
            </a:p>
            <a:p>
              <a:pPr marL="0" marR="0" lvl="0" indent="0" algn="ctr" defTabSz="685800" rtl="0" eaLnBrk="1" fontAlgn="auto" latinLnBrk="0" hangingPunct="1">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Vehicles and Employees</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Picture 10">
              <a:extLst>
                <a:ext uri="{FF2B5EF4-FFF2-40B4-BE49-F238E27FC236}">
                  <a16:creationId xmlns:a16="http://schemas.microsoft.com/office/drawing/2014/main" id="{844FBE68-C90A-42E7-A18F-B9EE314BA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6310"/>
            <a:stretch/>
          </p:blipFill>
          <p:spPr bwMode="auto">
            <a:xfrm>
              <a:off x="1137494" y="2556064"/>
              <a:ext cx="916952" cy="656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13">
              <a:extLst>
                <a:ext uri="{FF2B5EF4-FFF2-40B4-BE49-F238E27FC236}">
                  <a16:creationId xmlns:a16="http://schemas.microsoft.com/office/drawing/2014/main" id="{B9CC22C3-6874-4303-94D8-72E9D06A672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4446" y="2556064"/>
              <a:ext cx="871269" cy="685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4" name="组合 23">
            <a:extLst>
              <a:ext uri="{FF2B5EF4-FFF2-40B4-BE49-F238E27FC236}">
                <a16:creationId xmlns:a16="http://schemas.microsoft.com/office/drawing/2014/main" id="{1CCC08B9-2BC9-49FD-873C-18F6F4CD85B8}"/>
              </a:ext>
            </a:extLst>
          </p:cNvPr>
          <p:cNvGrpSpPr/>
          <p:nvPr/>
        </p:nvGrpSpPr>
        <p:grpSpPr>
          <a:xfrm>
            <a:off x="5854417" y="1857266"/>
            <a:ext cx="2060138" cy="1060183"/>
            <a:chOff x="6204091" y="1787687"/>
            <a:chExt cx="2317084" cy="1413577"/>
          </a:xfrm>
        </p:grpSpPr>
        <p:pic>
          <p:nvPicPr>
            <p:cNvPr id="25" name="Picture 5">
              <a:extLst>
                <a:ext uri="{FF2B5EF4-FFF2-40B4-BE49-F238E27FC236}">
                  <a16:creationId xmlns:a16="http://schemas.microsoft.com/office/drawing/2014/main" id="{32E9B2F0-F028-40AD-BCB2-C2BAA11FB1F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87868" y="1787687"/>
              <a:ext cx="1139673" cy="758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a:extLst>
                <a:ext uri="{FF2B5EF4-FFF2-40B4-BE49-F238E27FC236}">
                  <a16:creationId xmlns:a16="http://schemas.microsoft.com/office/drawing/2014/main" id="{78CC01EC-F5FD-48AC-AE98-32AF33DAEA6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60303" y="1812472"/>
              <a:ext cx="1000130" cy="753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矩形 16">
              <a:extLst>
                <a:ext uri="{FF2B5EF4-FFF2-40B4-BE49-F238E27FC236}">
                  <a16:creationId xmlns:a16="http://schemas.microsoft.com/office/drawing/2014/main" id="{E2B96A1D-A233-4A23-87AF-8703F7E72454}"/>
                </a:ext>
              </a:extLst>
            </p:cNvPr>
            <p:cNvSpPr>
              <a:spLocks noChangeArrowheads="1"/>
            </p:cNvSpPr>
            <p:nvPr/>
          </p:nvSpPr>
          <p:spPr bwMode="auto">
            <a:xfrm>
              <a:off x="6204091" y="2585711"/>
              <a:ext cx="231708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50000"/>
                </a:spcBef>
                <a:spcAft>
                  <a:spcPct val="0"/>
                </a:spcAft>
                <a:defRPr>
                  <a:solidFill>
                    <a:schemeClr val="tx1"/>
                  </a:solidFill>
                  <a:latin typeface="Arial" charset="0"/>
                  <a:ea typeface="宋体" pitchFamily="2" charset="-122"/>
                </a:defRPr>
              </a:lvl6pPr>
              <a:lvl7pPr marL="2971800" indent="-228600" algn="ctr" eaLnBrk="0" fontAlgn="base" hangingPunct="0">
                <a:spcBef>
                  <a:spcPct val="50000"/>
                </a:spcBef>
                <a:spcAft>
                  <a:spcPct val="0"/>
                </a:spcAft>
                <a:defRPr>
                  <a:solidFill>
                    <a:schemeClr val="tx1"/>
                  </a:solidFill>
                  <a:latin typeface="Arial" charset="0"/>
                  <a:ea typeface="宋体" pitchFamily="2" charset="-122"/>
                </a:defRPr>
              </a:lvl7pPr>
              <a:lvl8pPr marL="3429000" indent="-228600" algn="ctr" eaLnBrk="0" fontAlgn="base" hangingPunct="0">
                <a:spcBef>
                  <a:spcPct val="50000"/>
                </a:spcBef>
                <a:spcAft>
                  <a:spcPct val="0"/>
                </a:spcAft>
                <a:defRPr>
                  <a:solidFill>
                    <a:schemeClr val="tx1"/>
                  </a:solidFill>
                  <a:latin typeface="Arial" charset="0"/>
                  <a:ea typeface="宋体" pitchFamily="2" charset="-122"/>
                </a:defRPr>
              </a:lvl8pPr>
              <a:lvl9pPr marL="3886200" indent="-228600" algn="ctr" eaLnBrk="0" fontAlgn="base" hangingPunct="0">
                <a:spcBef>
                  <a:spcPct val="50000"/>
                </a:spcBef>
                <a:spcAft>
                  <a:spcPct val="0"/>
                </a:spcAft>
                <a:defRPr>
                  <a:solidFill>
                    <a:schemeClr val="tx1"/>
                  </a:solidFill>
                  <a:latin typeface="Arial" charset="0"/>
                  <a:ea typeface="宋体" pitchFamily="2" charset="-122"/>
                </a:defRPr>
              </a:lvl9pPr>
            </a:lstStyle>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rPr>
                <a:t>交通行为数据</a:t>
              </a:r>
              <a:endParaRPr kumimoji="0" lang="en-US" altLang="zh-CN"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endParaRPr>
            </a:p>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Behavior Data</a:t>
              </a:r>
            </a:p>
          </p:txBody>
        </p:sp>
      </p:grpSp>
      <p:grpSp>
        <p:nvGrpSpPr>
          <p:cNvPr id="28" name="组合 27">
            <a:extLst>
              <a:ext uri="{FF2B5EF4-FFF2-40B4-BE49-F238E27FC236}">
                <a16:creationId xmlns:a16="http://schemas.microsoft.com/office/drawing/2014/main" id="{7F3F1ED8-847E-48F5-BBE3-C38BB14F7974}"/>
              </a:ext>
            </a:extLst>
          </p:cNvPr>
          <p:cNvGrpSpPr/>
          <p:nvPr/>
        </p:nvGrpSpPr>
        <p:grpSpPr>
          <a:xfrm>
            <a:off x="4975507" y="747932"/>
            <a:ext cx="2447749" cy="1136849"/>
            <a:chOff x="4904137" y="164502"/>
            <a:chExt cx="3263665" cy="1515798"/>
          </a:xfrm>
        </p:grpSpPr>
        <p:pic>
          <p:nvPicPr>
            <p:cNvPr id="29" name="Picture 2" descr="http://t3.baidu.com/it/u=3275248327,1018003636&amp;fm=11&amp;gp=0.jpg">
              <a:extLst>
                <a:ext uri="{FF2B5EF4-FFF2-40B4-BE49-F238E27FC236}">
                  <a16:creationId xmlns:a16="http://schemas.microsoft.com/office/drawing/2014/main" id="{290EBFDE-CAEA-4663-B60F-F5CDA2EC752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04138" y="188497"/>
              <a:ext cx="1074245" cy="81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16">
              <a:extLst>
                <a:ext uri="{FF2B5EF4-FFF2-40B4-BE49-F238E27FC236}">
                  <a16:creationId xmlns:a16="http://schemas.microsoft.com/office/drawing/2014/main" id="{B8D96671-0AA0-4648-9EF3-6118929FB4E0}"/>
                </a:ext>
              </a:extLst>
            </p:cNvPr>
            <p:cNvSpPr>
              <a:spLocks noChangeArrowheads="1"/>
            </p:cNvSpPr>
            <p:nvPr/>
          </p:nvSpPr>
          <p:spPr bwMode="auto">
            <a:xfrm>
              <a:off x="4904137" y="1064747"/>
              <a:ext cx="326366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50000"/>
                </a:spcBef>
                <a:spcAft>
                  <a:spcPct val="0"/>
                </a:spcAft>
                <a:defRPr>
                  <a:solidFill>
                    <a:schemeClr val="tx1"/>
                  </a:solidFill>
                  <a:latin typeface="Arial" charset="0"/>
                  <a:ea typeface="宋体" pitchFamily="2" charset="-122"/>
                </a:defRPr>
              </a:lvl6pPr>
              <a:lvl7pPr marL="2971800" indent="-228600" algn="ctr" eaLnBrk="0" fontAlgn="base" hangingPunct="0">
                <a:spcBef>
                  <a:spcPct val="50000"/>
                </a:spcBef>
                <a:spcAft>
                  <a:spcPct val="0"/>
                </a:spcAft>
                <a:defRPr>
                  <a:solidFill>
                    <a:schemeClr val="tx1"/>
                  </a:solidFill>
                  <a:latin typeface="Arial" charset="0"/>
                  <a:ea typeface="宋体" pitchFamily="2" charset="-122"/>
                </a:defRPr>
              </a:lvl7pPr>
              <a:lvl8pPr marL="3429000" indent="-228600" algn="ctr" eaLnBrk="0" fontAlgn="base" hangingPunct="0">
                <a:spcBef>
                  <a:spcPct val="50000"/>
                </a:spcBef>
                <a:spcAft>
                  <a:spcPct val="0"/>
                </a:spcAft>
                <a:defRPr>
                  <a:solidFill>
                    <a:schemeClr val="tx1"/>
                  </a:solidFill>
                  <a:latin typeface="Arial" charset="0"/>
                  <a:ea typeface="宋体" pitchFamily="2" charset="-122"/>
                </a:defRPr>
              </a:lvl8pPr>
              <a:lvl9pPr marL="3886200" indent="-228600" algn="ctr" eaLnBrk="0" fontAlgn="base" hangingPunct="0">
                <a:spcBef>
                  <a:spcPct val="50000"/>
                </a:spcBef>
                <a:spcAft>
                  <a:spcPct val="0"/>
                </a:spcAft>
                <a:defRPr>
                  <a:solidFill>
                    <a:schemeClr val="tx1"/>
                  </a:solidFill>
                  <a:latin typeface="Arial" charset="0"/>
                  <a:ea typeface="宋体" pitchFamily="2" charset="-122"/>
                </a:defRPr>
              </a:lvl9pPr>
            </a:lstStyle>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rPr>
                <a:t>交通检测数据</a:t>
              </a:r>
              <a:endParaRPr kumimoji="0" lang="en-US" altLang="zh-CN"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endParaRPr>
            </a:p>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Detection</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 Devices</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pic>
          <p:nvPicPr>
            <p:cNvPr id="31" name="Picture 4">
              <a:extLst>
                <a:ext uri="{FF2B5EF4-FFF2-40B4-BE49-F238E27FC236}">
                  <a16:creationId xmlns:a16="http://schemas.microsoft.com/office/drawing/2014/main" id="{896B8AA1-D7D4-498A-B3E5-98E92E0E9EA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06321" y="215435"/>
              <a:ext cx="1050155" cy="787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7">
              <a:extLst>
                <a:ext uri="{FF2B5EF4-FFF2-40B4-BE49-F238E27FC236}">
                  <a16:creationId xmlns:a16="http://schemas.microsoft.com/office/drawing/2014/main" id="{F5705B39-D45E-4C7D-8AAA-98F2644A2FA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56475" y="164502"/>
              <a:ext cx="1111327" cy="83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3" name="组合 32">
            <a:extLst>
              <a:ext uri="{FF2B5EF4-FFF2-40B4-BE49-F238E27FC236}">
                <a16:creationId xmlns:a16="http://schemas.microsoft.com/office/drawing/2014/main" id="{C16DCC8F-BFAB-4BA9-989C-D537CEC1A3CF}"/>
              </a:ext>
            </a:extLst>
          </p:cNvPr>
          <p:cNvGrpSpPr/>
          <p:nvPr/>
        </p:nvGrpSpPr>
        <p:grpSpPr>
          <a:xfrm>
            <a:off x="1072326" y="2860652"/>
            <a:ext cx="2448223" cy="1120023"/>
            <a:chOff x="16365" y="4083960"/>
            <a:chExt cx="3264297" cy="1493364"/>
          </a:xfrm>
        </p:grpSpPr>
        <p:pic>
          <p:nvPicPr>
            <p:cNvPr id="36" name="Picture 4">
              <a:extLst>
                <a:ext uri="{FF2B5EF4-FFF2-40B4-BE49-F238E27FC236}">
                  <a16:creationId xmlns:a16="http://schemas.microsoft.com/office/drawing/2014/main" id="{5E1F0AC6-A640-4905-BC54-F5105828AF1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01289" y="4083960"/>
              <a:ext cx="866044" cy="866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
              <a:extLst>
                <a:ext uri="{FF2B5EF4-FFF2-40B4-BE49-F238E27FC236}">
                  <a16:creationId xmlns:a16="http://schemas.microsoft.com/office/drawing/2014/main" id="{D6FD2536-F0FE-46F5-9F2A-34F2C7AEB27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5997" y="4117195"/>
              <a:ext cx="1946705" cy="74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矩形 16">
              <a:extLst>
                <a:ext uri="{FF2B5EF4-FFF2-40B4-BE49-F238E27FC236}">
                  <a16:creationId xmlns:a16="http://schemas.microsoft.com/office/drawing/2014/main" id="{A4D05058-2471-4B22-BDC0-964AB50A9A84}"/>
                </a:ext>
              </a:extLst>
            </p:cNvPr>
            <p:cNvSpPr>
              <a:spLocks noChangeArrowheads="1"/>
            </p:cNvSpPr>
            <p:nvPr/>
          </p:nvSpPr>
          <p:spPr bwMode="auto">
            <a:xfrm>
              <a:off x="16365" y="4961771"/>
              <a:ext cx="326429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50000"/>
                </a:spcBef>
                <a:spcAft>
                  <a:spcPct val="0"/>
                </a:spcAft>
                <a:defRPr>
                  <a:solidFill>
                    <a:schemeClr val="tx1"/>
                  </a:solidFill>
                  <a:latin typeface="Arial" charset="0"/>
                  <a:ea typeface="宋体" pitchFamily="2" charset="-122"/>
                </a:defRPr>
              </a:lvl6pPr>
              <a:lvl7pPr marL="2971800" indent="-228600" algn="ctr" eaLnBrk="0" fontAlgn="base" hangingPunct="0">
                <a:spcBef>
                  <a:spcPct val="50000"/>
                </a:spcBef>
                <a:spcAft>
                  <a:spcPct val="0"/>
                </a:spcAft>
                <a:defRPr>
                  <a:solidFill>
                    <a:schemeClr val="tx1"/>
                  </a:solidFill>
                  <a:latin typeface="Arial" charset="0"/>
                  <a:ea typeface="宋体" pitchFamily="2" charset="-122"/>
                </a:defRPr>
              </a:lvl7pPr>
              <a:lvl8pPr marL="3429000" indent="-228600" algn="ctr" eaLnBrk="0" fontAlgn="base" hangingPunct="0">
                <a:spcBef>
                  <a:spcPct val="50000"/>
                </a:spcBef>
                <a:spcAft>
                  <a:spcPct val="0"/>
                </a:spcAft>
                <a:defRPr>
                  <a:solidFill>
                    <a:schemeClr val="tx1"/>
                  </a:solidFill>
                  <a:latin typeface="Arial" charset="0"/>
                  <a:ea typeface="宋体" pitchFamily="2" charset="-122"/>
                </a:defRPr>
              </a:lvl8pPr>
              <a:lvl9pPr marL="3886200" indent="-228600" algn="ctr" eaLnBrk="0" fontAlgn="base" hangingPunct="0">
                <a:spcBef>
                  <a:spcPct val="50000"/>
                </a:spcBef>
                <a:spcAft>
                  <a:spcPct val="0"/>
                </a:spcAft>
                <a:defRPr>
                  <a:solidFill>
                    <a:schemeClr val="tx1"/>
                  </a:solidFill>
                  <a:latin typeface="Arial" charset="0"/>
                  <a:ea typeface="宋体" pitchFamily="2" charset="-122"/>
                </a:defRPr>
              </a:lvl9pPr>
            </a:lstStyle>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rPr>
                <a:t>人口、土地、经济</a:t>
              </a:r>
              <a:endParaRPr kumimoji="0" lang="en-US" altLang="zh-CN"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endParaRPr>
            </a:p>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Population, Land, </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E</a:t>
              </a: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conomics</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E241DCF0-D83E-45D9-8BED-B61720BF8FA3}"/>
              </a:ext>
            </a:extLst>
          </p:cNvPr>
          <p:cNvGrpSpPr/>
          <p:nvPr/>
        </p:nvGrpSpPr>
        <p:grpSpPr>
          <a:xfrm>
            <a:off x="675091" y="4011908"/>
            <a:ext cx="3608877" cy="592368"/>
            <a:chOff x="-532036" y="5326715"/>
            <a:chExt cx="4811837" cy="813982"/>
          </a:xfrm>
        </p:grpSpPr>
        <p:pic>
          <p:nvPicPr>
            <p:cNvPr id="38" name="Picture 1">
              <a:extLst>
                <a:ext uri="{FF2B5EF4-FFF2-40B4-BE49-F238E27FC236}">
                  <a16:creationId xmlns:a16="http://schemas.microsoft.com/office/drawing/2014/main" id="{CD53ECE6-BBFB-4E92-8129-7580F79D194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81050" y="5352327"/>
              <a:ext cx="859518" cy="730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5">
              <a:extLst>
                <a:ext uri="{FF2B5EF4-FFF2-40B4-BE49-F238E27FC236}">
                  <a16:creationId xmlns:a16="http://schemas.microsoft.com/office/drawing/2014/main" id="{27478FD1-E8C6-4791-9CAA-831F48B497D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12477" y="5352327"/>
              <a:ext cx="1108556" cy="743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7">
              <a:extLst>
                <a:ext uri="{FF2B5EF4-FFF2-40B4-BE49-F238E27FC236}">
                  <a16:creationId xmlns:a16="http://schemas.microsoft.com/office/drawing/2014/main" id="{28CB63F4-9A68-4CDE-93ED-C68ADFC3119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51660" y="5326715"/>
              <a:ext cx="628141" cy="769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矩形 16">
              <a:extLst>
                <a:ext uri="{FF2B5EF4-FFF2-40B4-BE49-F238E27FC236}">
                  <a16:creationId xmlns:a16="http://schemas.microsoft.com/office/drawing/2014/main" id="{03894E5B-670C-449E-937B-909A4729820D}"/>
                </a:ext>
              </a:extLst>
            </p:cNvPr>
            <p:cNvSpPr>
              <a:spLocks noChangeArrowheads="1"/>
            </p:cNvSpPr>
            <p:nvPr/>
          </p:nvSpPr>
          <p:spPr bwMode="auto">
            <a:xfrm>
              <a:off x="-532036" y="5506317"/>
              <a:ext cx="2993495" cy="63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50000"/>
                </a:spcBef>
                <a:spcAft>
                  <a:spcPct val="0"/>
                </a:spcAft>
                <a:defRPr>
                  <a:solidFill>
                    <a:schemeClr val="tx1"/>
                  </a:solidFill>
                  <a:latin typeface="Arial" charset="0"/>
                  <a:ea typeface="宋体" pitchFamily="2" charset="-122"/>
                </a:defRPr>
              </a:lvl6pPr>
              <a:lvl7pPr marL="2971800" indent="-228600" algn="ctr" eaLnBrk="0" fontAlgn="base" hangingPunct="0">
                <a:spcBef>
                  <a:spcPct val="50000"/>
                </a:spcBef>
                <a:spcAft>
                  <a:spcPct val="0"/>
                </a:spcAft>
                <a:defRPr>
                  <a:solidFill>
                    <a:schemeClr val="tx1"/>
                  </a:solidFill>
                  <a:latin typeface="Arial" charset="0"/>
                  <a:ea typeface="宋体" pitchFamily="2" charset="-122"/>
                </a:defRPr>
              </a:lvl7pPr>
              <a:lvl8pPr marL="3429000" indent="-228600" algn="ctr" eaLnBrk="0" fontAlgn="base" hangingPunct="0">
                <a:spcBef>
                  <a:spcPct val="50000"/>
                </a:spcBef>
                <a:spcAft>
                  <a:spcPct val="0"/>
                </a:spcAft>
                <a:defRPr>
                  <a:solidFill>
                    <a:schemeClr val="tx1"/>
                  </a:solidFill>
                  <a:latin typeface="Arial" charset="0"/>
                  <a:ea typeface="宋体" pitchFamily="2" charset="-122"/>
                </a:defRPr>
              </a:lvl8pPr>
              <a:lvl9pPr marL="3886200" indent="-228600" algn="ctr" eaLnBrk="0" fontAlgn="base" hangingPunct="0">
                <a:spcBef>
                  <a:spcPct val="50000"/>
                </a:spcBef>
                <a:spcAft>
                  <a:spcPct val="0"/>
                </a:spcAft>
                <a:defRPr>
                  <a:solidFill>
                    <a:schemeClr val="tx1"/>
                  </a:solidFill>
                  <a:latin typeface="Arial" charset="0"/>
                  <a:ea typeface="宋体" pitchFamily="2" charset="-122"/>
                </a:defRPr>
              </a:lvl9pPr>
            </a:lstStyle>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rPr>
                <a:t>气象、环境等</a:t>
              </a:r>
              <a:endParaRPr kumimoji="0" lang="en-US" altLang="zh-CN"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endParaRPr>
            </a:p>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Weather, Activities</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grpSp>
      <p:grpSp>
        <p:nvGrpSpPr>
          <p:cNvPr id="42" name="组合 41">
            <a:extLst>
              <a:ext uri="{FF2B5EF4-FFF2-40B4-BE49-F238E27FC236}">
                <a16:creationId xmlns:a16="http://schemas.microsoft.com/office/drawing/2014/main" id="{47F6407B-BB4C-4618-A709-B7522F8570D7}"/>
              </a:ext>
            </a:extLst>
          </p:cNvPr>
          <p:cNvGrpSpPr/>
          <p:nvPr/>
        </p:nvGrpSpPr>
        <p:grpSpPr>
          <a:xfrm>
            <a:off x="4485200" y="2938893"/>
            <a:ext cx="3166185" cy="1721089"/>
            <a:chOff x="4874365" y="3573147"/>
            <a:chExt cx="4221580" cy="2294785"/>
          </a:xfrm>
        </p:grpSpPr>
        <p:grpSp>
          <p:nvGrpSpPr>
            <p:cNvPr id="43" name="组合 42">
              <a:extLst>
                <a:ext uri="{FF2B5EF4-FFF2-40B4-BE49-F238E27FC236}">
                  <a16:creationId xmlns:a16="http://schemas.microsoft.com/office/drawing/2014/main" id="{851051DD-F2FB-4E1E-9646-D3FCA571489A}"/>
                </a:ext>
              </a:extLst>
            </p:cNvPr>
            <p:cNvGrpSpPr/>
            <p:nvPr/>
          </p:nvGrpSpPr>
          <p:grpSpPr>
            <a:xfrm>
              <a:off x="6071609" y="3573147"/>
              <a:ext cx="3024336" cy="1788514"/>
              <a:chOff x="6084168" y="3645024"/>
              <a:chExt cx="3024336" cy="1788514"/>
            </a:xfrm>
          </p:grpSpPr>
          <p:grpSp>
            <p:nvGrpSpPr>
              <p:cNvPr id="46" name="组合 45">
                <a:extLst>
                  <a:ext uri="{FF2B5EF4-FFF2-40B4-BE49-F238E27FC236}">
                    <a16:creationId xmlns:a16="http://schemas.microsoft.com/office/drawing/2014/main" id="{F6F4562E-495D-48E2-9D60-39EA62F6B317}"/>
                  </a:ext>
                </a:extLst>
              </p:cNvPr>
              <p:cNvGrpSpPr/>
              <p:nvPr/>
            </p:nvGrpSpPr>
            <p:grpSpPr>
              <a:xfrm>
                <a:off x="6084168" y="3645024"/>
                <a:ext cx="3024336" cy="1788514"/>
                <a:chOff x="6084168" y="3645024"/>
                <a:chExt cx="3024336" cy="1788514"/>
              </a:xfrm>
            </p:grpSpPr>
            <p:pic>
              <p:nvPicPr>
                <p:cNvPr id="48" name="Picture 8">
                  <a:extLst>
                    <a:ext uri="{FF2B5EF4-FFF2-40B4-BE49-F238E27FC236}">
                      <a16:creationId xmlns:a16="http://schemas.microsoft.com/office/drawing/2014/main" id="{FFED774E-14B1-46FC-AA5B-0B69EDBD961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95471" y="3645024"/>
                  <a:ext cx="1544938" cy="1158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矩形 16">
                  <a:extLst>
                    <a:ext uri="{FF2B5EF4-FFF2-40B4-BE49-F238E27FC236}">
                      <a16:creationId xmlns:a16="http://schemas.microsoft.com/office/drawing/2014/main" id="{97AEA170-1ED9-402B-A8AA-C290E65B66AB}"/>
                    </a:ext>
                  </a:extLst>
                </p:cNvPr>
                <p:cNvSpPr>
                  <a:spLocks noChangeArrowheads="1"/>
                </p:cNvSpPr>
                <p:nvPr/>
              </p:nvSpPr>
              <p:spPr bwMode="auto">
                <a:xfrm>
                  <a:off x="6084168" y="4817984"/>
                  <a:ext cx="3024336" cy="61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50000"/>
                    </a:spcBef>
                    <a:spcAft>
                      <a:spcPct val="0"/>
                    </a:spcAft>
                    <a:defRPr>
                      <a:solidFill>
                        <a:schemeClr val="tx1"/>
                      </a:solidFill>
                      <a:latin typeface="Arial" charset="0"/>
                      <a:ea typeface="宋体" pitchFamily="2" charset="-122"/>
                    </a:defRPr>
                  </a:lvl6pPr>
                  <a:lvl7pPr marL="2971800" indent="-228600" algn="ctr" eaLnBrk="0" fontAlgn="base" hangingPunct="0">
                    <a:spcBef>
                      <a:spcPct val="50000"/>
                    </a:spcBef>
                    <a:spcAft>
                      <a:spcPct val="0"/>
                    </a:spcAft>
                    <a:defRPr>
                      <a:solidFill>
                        <a:schemeClr val="tx1"/>
                      </a:solidFill>
                      <a:latin typeface="Arial" charset="0"/>
                      <a:ea typeface="宋体" pitchFamily="2" charset="-122"/>
                    </a:defRPr>
                  </a:lvl7pPr>
                  <a:lvl8pPr marL="3429000" indent="-228600" algn="ctr" eaLnBrk="0" fontAlgn="base" hangingPunct="0">
                    <a:spcBef>
                      <a:spcPct val="50000"/>
                    </a:spcBef>
                    <a:spcAft>
                      <a:spcPct val="0"/>
                    </a:spcAft>
                    <a:defRPr>
                      <a:solidFill>
                        <a:schemeClr val="tx1"/>
                      </a:solidFill>
                      <a:latin typeface="Arial" charset="0"/>
                      <a:ea typeface="宋体" pitchFamily="2" charset="-122"/>
                    </a:defRPr>
                  </a:lvl8pPr>
                  <a:lvl9pPr marL="3886200" indent="-228600" algn="ctr" eaLnBrk="0" fontAlgn="base" hangingPunct="0">
                    <a:spcBef>
                      <a:spcPct val="50000"/>
                    </a:spcBef>
                    <a:spcAft>
                      <a:spcPct val="0"/>
                    </a:spcAft>
                    <a:defRPr>
                      <a:solidFill>
                        <a:schemeClr val="tx1"/>
                      </a:solidFill>
                      <a:latin typeface="Arial" charset="0"/>
                      <a:ea typeface="宋体" pitchFamily="2" charset="-122"/>
                    </a:defRPr>
                  </a:lvl9pPr>
                </a:lstStyle>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zh-CN" altLang="en-US"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rPr>
                    <a:t>综合交通调查</a:t>
                  </a:r>
                  <a:endParaRPr kumimoji="0" lang="en-US" altLang="zh-CN" sz="1200" b="1" i="0" u="none" strike="noStrike" kern="1200" cap="none" spc="0" normalizeH="0" baseline="0" noProof="0" dirty="0">
                    <a:ln>
                      <a:noFill/>
                    </a:ln>
                    <a:solidFill>
                      <a:prstClr val="black"/>
                    </a:solidFill>
                    <a:effectLst/>
                    <a:uLnTx/>
                    <a:uFillTx/>
                    <a:latin typeface="黑体-简" panose="00000500000000000000" pitchFamily="2" charset="-122"/>
                    <a:ea typeface="黑体-简" panose="00000500000000000000" pitchFamily="2" charset="-122"/>
                    <a:cs typeface="+mn-cs"/>
                  </a:endParaRPr>
                </a:p>
                <a:p>
                  <a:pPr marL="0" marR="0" lvl="0" indent="0" algn="ctr" defTabSz="685800" rtl="0" eaLnBrk="0" fontAlgn="auto" latinLnBrk="0" hangingPunct="0">
                    <a:lnSpc>
                      <a:spcPct val="100000"/>
                    </a:lnSpc>
                    <a:spcBef>
                      <a:spcPts val="0"/>
                    </a:spcBef>
                    <a:spcAft>
                      <a:spcPts val="0"/>
                    </a:spcAft>
                    <a:buClrTx/>
                    <a:buSzTx/>
                    <a:buFont typeface="Arial" charset="0"/>
                    <a:buNone/>
                    <a:tabLst/>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Comprehensive Census</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grpSp>
          <p:pic>
            <p:nvPicPr>
              <p:cNvPr id="47" name="Picture 2">
                <a:extLst>
                  <a:ext uri="{FF2B5EF4-FFF2-40B4-BE49-F238E27FC236}">
                    <a16:creationId xmlns:a16="http://schemas.microsoft.com/office/drawing/2014/main" id="{477AACBC-95D5-432B-9807-AA60CE5977A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40409" y="3649846"/>
                <a:ext cx="854609" cy="1139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4" name="矩形 16">
              <a:extLst>
                <a:ext uri="{FF2B5EF4-FFF2-40B4-BE49-F238E27FC236}">
                  <a16:creationId xmlns:a16="http://schemas.microsoft.com/office/drawing/2014/main" id="{8C530AB8-4C0F-49B2-9EE6-FE5FED7634AF}"/>
                </a:ext>
              </a:extLst>
            </p:cNvPr>
            <p:cNvSpPr>
              <a:spLocks noChangeArrowheads="1"/>
            </p:cNvSpPr>
            <p:nvPr/>
          </p:nvSpPr>
          <p:spPr bwMode="auto">
            <a:xfrm>
              <a:off x="4874365" y="5498600"/>
              <a:ext cx="3528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50000"/>
                </a:spcBef>
                <a:spcAft>
                  <a:spcPct val="0"/>
                </a:spcAft>
                <a:defRPr>
                  <a:solidFill>
                    <a:schemeClr val="tx1"/>
                  </a:solidFill>
                  <a:latin typeface="Arial" charset="0"/>
                  <a:ea typeface="宋体" pitchFamily="2" charset="-122"/>
                </a:defRPr>
              </a:lvl6pPr>
              <a:lvl7pPr marL="2971800" indent="-228600" algn="ctr" eaLnBrk="0" fontAlgn="base" hangingPunct="0">
                <a:spcBef>
                  <a:spcPct val="50000"/>
                </a:spcBef>
                <a:spcAft>
                  <a:spcPct val="0"/>
                </a:spcAft>
                <a:defRPr>
                  <a:solidFill>
                    <a:schemeClr val="tx1"/>
                  </a:solidFill>
                  <a:latin typeface="Arial" charset="0"/>
                  <a:ea typeface="宋体" pitchFamily="2" charset="-122"/>
                </a:defRPr>
              </a:lvl7pPr>
              <a:lvl8pPr marL="3429000" indent="-228600" algn="ctr" eaLnBrk="0" fontAlgn="base" hangingPunct="0">
                <a:spcBef>
                  <a:spcPct val="50000"/>
                </a:spcBef>
                <a:spcAft>
                  <a:spcPct val="0"/>
                </a:spcAft>
                <a:defRPr>
                  <a:solidFill>
                    <a:schemeClr val="tx1"/>
                  </a:solidFill>
                  <a:latin typeface="Arial" charset="0"/>
                  <a:ea typeface="宋体" pitchFamily="2" charset="-122"/>
                </a:defRPr>
              </a:lvl8pPr>
              <a:lvl9pPr marL="3886200" indent="-228600" algn="ctr" eaLnBrk="0" fontAlgn="base" hangingPunct="0">
                <a:spcBef>
                  <a:spcPct val="50000"/>
                </a:spcBef>
                <a:spcAft>
                  <a:spcPct val="0"/>
                </a:spcAft>
                <a:defRPr>
                  <a:solidFill>
                    <a:schemeClr val="tx1"/>
                  </a:solidFill>
                  <a:latin typeface="Arial" charset="0"/>
                  <a:ea typeface="宋体" pitchFamily="2" charset="-122"/>
                </a:defRPr>
              </a:lvl9pPr>
            </a:lstStyle>
            <a:p>
              <a:pPr marL="0" marR="0" lvl="0" indent="0" algn="l" defTabSz="685800" rtl="0" eaLnBrk="1" fontAlgn="auto" latinLnBrk="0" hangingPunct="1">
                <a:lnSpc>
                  <a:spcPct val="100000"/>
                </a:lnSpc>
                <a:spcBef>
                  <a:spcPts val="0"/>
                </a:spcBef>
                <a:spcAft>
                  <a:spcPts val="0"/>
                </a:spcAft>
                <a:buClrTx/>
                <a:buSzTx/>
                <a:buFont typeface="Arial" charset="0"/>
                <a:buNone/>
                <a:tabLst/>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rPr>
                <a:t>Transportation Economic Census</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宋体" pitchFamily="2" charset="-122"/>
                <a:cs typeface="Times New Roman" panose="02020603050405020304" pitchFamily="18" charset="0"/>
              </a:endParaRPr>
            </a:p>
          </p:txBody>
        </p:sp>
        <p:pic>
          <p:nvPicPr>
            <p:cNvPr id="45" name="Picture 2">
              <a:extLst>
                <a:ext uri="{FF2B5EF4-FFF2-40B4-BE49-F238E27FC236}">
                  <a16:creationId xmlns:a16="http://schemas.microsoft.com/office/drawing/2014/main" id="{29533458-91D9-417F-A0E6-19D65C18F38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010969" y="4864985"/>
              <a:ext cx="1212628" cy="805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91089245"/>
      </p:ext>
    </p:extLst>
  </p:cSld>
  <p:clrMapOvr>
    <a:masterClrMapping/>
  </p:clrMapOvr>
  <p:transition>
    <p:fade/>
  </p:transition>
</p:sld>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第1章 绪论.potx" id="{A4F0AC33-72D4-4097-837F-93641403082A}" vid="{4062CE69-8121-4E25-9D20-76EC1D6FDB85}"/>
    </a:ext>
  </a:extLst>
</a:theme>
</file>

<file path=ppt/theme/theme3.xml><?xml version="1.0" encoding="utf-8"?>
<a:theme xmlns:a="http://schemas.openxmlformats.org/drawingml/2006/main" name="1_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te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20008</TotalTime>
  <Words>4241</Words>
  <Application>Microsoft Office PowerPoint</Application>
  <PresentationFormat>全屏显示(16:9)</PresentationFormat>
  <Paragraphs>548</Paragraphs>
  <Slides>71</Slides>
  <Notes>9</Notes>
  <HiddenSlides>0</HiddenSlides>
  <MMClips>2</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2</vt:i4>
      </vt:variant>
      <vt:variant>
        <vt:lpstr>幻灯片标题</vt:lpstr>
      </vt:variant>
      <vt:variant>
        <vt:i4>71</vt:i4>
      </vt:variant>
    </vt:vector>
  </HeadingPairs>
  <TitlesOfParts>
    <vt:vector size="93" baseType="lpstr">
      <vt:lpstr>仿宋</vt:lpstr>
      <vt:lpstr>黑体-简</vt:lpstr>
      <vt:lpstr>华文琥珀</vt:lpstr>
      <vt:lpstr>华文中宋</vt:lpstr>
      <vt:lpstr>楷体</vt:lpstr>
      <vt:lpstr>宋体</vt:lpstr>
      <vt:lpstr>微软雅黑</vt:lpstr>
      <vt:lpstr>Arial</vt:lpstr>
      <vt:lpstr>Calibri</vt:lpstr>
      <vt:lpstr>Century Gothic</vt:lpstr>
      <vt:lpstr>Comic Sans MS</vt:lpstr>
      <vt:lpstr>Perpetua</vt:lpstr>
      <vt:lpstr>Tahoma</vt:lpstr>
      <vt:lpstr>Times New Roman</vt:lpstr>
      <vt:lpstr>Trebuchet MS</vt:lpstr>
      <vt:lpstr>Wingdings</vt:lpstr>
      <vt:lpstr>Wingdings 2</vt:lpstr>
      <vt:lpstr>默认设计模板</vt:lpstr>
      <vt:lpstr>2_Office 主题</vt:lpstr>
      <vt:lpstr>1_默认设计模板</vt:lpstr>
      <vt:lpstr>ClipArt</vt:lpstr>
      <vt:lpstr>Clip</vt:lpstr>
      <vt:lpstr>PowerPoint 演示文稿</vt:lpstr>
      <vt:lpstr>About the Course </vt:lpstr>
      <vt:lpstr>Contacting the Instructors-1</vt:lpstr>
      <vt:lpstr>Contacting the Instructors-2</vt:lpstr>
      <vt:lpstr>Contacting the Instructors-3</vt:lpstr>
      <vt:lpstr>Our research</vt:lpstr>
      <vt:lpstr>大数据管理与智能服务相关主要研究与应用</vt:lpstr>
      <vt:lpstr>Spatial Data Management &amp; Analysis</vt:lpstr>
      <vt:lpstr> Transportation related Data</vt:lpstr>
      <vt:lpstr>上海中心城区交通规律性量化</vt:lpstr>
      <vt:lpstr>车辆分时租赁优化</vt:lpstr>
      <vt:lpstr>机场行李处理优化</vt:lpstr>
      <vt:lpstr>货物订单需求预测、订单分配优化</vt:lpstr>
      <vt:lpstr>供应链知识图谱构建</vt:lpstr>
      <vt:lpstr>厂区监控视频安全检测</vt:lpstr>
      <vt:lpstr>产业园区监测与管理</vt:lpstr>
      <vt:lpstr>基于 WebGIS 的产业集群监测平台</vt:lpstr>
      <vt:lpstr>PowerPoint 演示文稿</vt:lpstr>
      <vt:lpstr>海洋大科学工程交叉研究</vt:lpstr>
      <vt:lpstr>海洋大科学工程交叉研究</vt:lpstr>
      <vt:lpstr>海洋大科学工程交叉研究</vt:lpstr>
      <vt:lpstr>城市水管网络故障点预测</vt:lpstr>
      <vt:lpstr>生物医学大数据分析与应用</vt:lpstr>
      <vt:lpstr>生物医学大数据分析与应用</vt:lpstr>
      <vt:lpstr>信息技术</vt:lpstr>
      <vt:lpstr>大数据</vt:lpstr>
      <vt:lpstr>AI</vt:lpstr>
      <vt:lpstr>PowerPoint 演示文稿</vt:lpstr>
      <vt:lpstr>PowerPoint 演示文稿</vt:lpstr>
      <vt:lpstr>世界互联网大会,浙江乌镇</vt:lpstr>
      <vt:lpstr>人肉搜索（社会正义）</vt:lpstr>
      <vt:lpstr>计算机技术的思考</vt:lpstr>
      <vt:lpstr>Data</vt:lpstr>
      <vt:lpstr>Data related concepts and technologies</vt:lpstr>
      <vt:lpstr>Data warehouse, Data lake</vt:lpstr>
      <vt:lpstr>Data warehouse vs. Data lake</vt:lpstr>
      <vt:lpstr>Data warehouse, Data lake, Lakehouse</vt:lpstr>
      <vt:lpstr>Application</vt:lpstr>
      <vt:lpstr>PowerPoint 演示文稿</vt:lpstr>
      <vt:lpstr>Information &amp; Information Retrieval</vt:lpstr>
      <vt:lpstr>Knowledge  knowledge base + inference engine  Expert System</vt:lpstr>
      <vt:lpstr>Intelligence Artificial Intelligence</vt:lpstr>
      <vt:lpstr>Intelligence Artificial Intelligence</vt:lpstr>
      <vt:lpstr>Data Mining and Information Retrieval </vt:lpstr>
      <vt:lpstr>Data, Information, Knowledge</vt:lpstr>
      <vt:lpstr>Data Processing Flow</vt:lpstr>
      <vt:lpstr>What Is a Database System?</vt:lpstr>
      <vt:lpstr>Database Management System (DBMS)</vt:lpstr>
      <vt:lpstr>PowerPoint 演示文稿</vt:lpstr>
      <vt:lpstr>Why Study Databases?</vt:lpstr>
      <vt:lpstr>Why Study Databases?</vt:lpstr>
      <vt:lpstr>Why Study Databases?</vt:lpstr>
      <vt:lpstr>Why Study Databases?</vt:lpstr>
      <vt:lpstr>Why Study Databases?</vt:lpstr>
      <vt:lpstr>Course Objective 1</vt:lpstr>
      <vt:lpstr>Course Objective 2</vt:lpstr>
      <vt:lpstr>Course Introduction</vt:lpstr>
      <vt:lpstr>Textbook</vt:lpstr>
      <vt:lpstr>Textbook</vt:lpstr>
      <vt:lpstr>Textbook and References</vt:lpstr>
      <vt:lpstr>Further about the Textbook and the First Author: Avi Silberschatz </vt:lpstr>
      <vt:lpstr>Outline of the Course </vt:lpstr>
      <vt:lpstr>Grading Scheme</vt:lpstr>
      <vt:lpstr>Grading Scheme for Course Project  (2024年春课程设计) </vt:lpstr>
      <vt:lpstr>Other Useful Materials</vt:lpstr>
      <vt:lpstr>Other Useful Materials</vt:lpstr>
      <vt:lpstr>Suggestion</vt:lpstr>
      <vt:lpstr>开展小组/个人专题研究与讨论报告</vt:lpstr>
      <vt:lpstr>Punishment Policy</vt:lpstr>
      <vt:lpstr>“五守”</vt:lpstr>
      <vt:lpstr>End of Lecture 0</vt:lpstr>
    </vt:vector>
  </TitlesOfParts>
  <Company>Global Intelligence Alliance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Creating System Analysis</dc:title>
  <dc:creator>Jessie Wang</dc:creator>
  <cp:lastModifiedBy>周 关珺</cp:lastModifiedBy>
  <cp:revision>1577</cp:revision>
  <dcterms:created xsi:type="dcterms:W3CDTF">2007-09-26T12:04:45Z</dcterms:created>
  <dcterms:modified xsi:type="dcterms:W3CDTF">2023-09-11T01:37:48Z</dcterms:modified>
</cp:coreProperties>
</file>